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60" r:id="rId4"/>
    <p:sldId id="257" r:id="rId5"/>
    <p:sldId id="258" r:id="rId6"/>
    <p:sldId id="259" r:id="rId7"/>
    <p:sldId id="262" r:id="rId8"/>
    <p:sldId id="263" r:id="rId9"/>
    <p:sldId id="264" r:id="rId10"/>
    <p:sldId id="266" r:id="rId11"/>
    <p:sldId id="267" r:id="rId12"/>
    <p:sldId id="268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bOgE0BTL1qmdtzRKT5pjA==" hashData="eVAzG81jTskg7FmBOMJIMs+0+v0VlyrupjNeyM+SyI4Y2q/DvssU9JixkcZFe/tJpwA+zPDYbrZaZYwoBZUEe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4BA5F1-C10F-412E-B916-DE917C2FCB53}" type="datetimeFigureOut">
              <a:rPr lang="fr-FR" smtClean="0"/>
              <a:t>25/12/2020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C882C-F9D0-4699-A9BB-E67C84F0E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417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442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592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601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865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164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83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8400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79476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73798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457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09152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8123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140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7326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7472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2D49-2495-4B6E-9BCB-100F7963FC56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71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01A7D-6941-4C39-9619-0DF327424F48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53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FA5E-2522-471D-8BE8-49DC622FA90D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05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62F9-4F52-4B0C-8A47-591307EE4D69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91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2955F-1583-43BE-A708-3C0250FD13C7}" type="datetime1">
              <a:rPr lang="fr-FR" smtClean="0"/>
              <a:t>25/12/2020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67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820B9-AEC7-4013-B189-9213A1910CDD}" type="datetime1">
              <a:rPr lang="fr-FR" smtClean="0"/>
              <a:t>25/12/2020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44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1703D-3104-4E19-A391-813833CD7D12}" type="datetime1">
              <a:rPr lang="fr-FR" smtClean="0"/>
              <a:t>25/12/2020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58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C879-4F0D-4D5E-A9FA-7F72AC58044C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762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A44ED-4ABA-465E-8203-0C79CC8C2F42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66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3D940-D4B8-4713-81FA-B0BC327CA7E0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57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0F8A-B141-4C42-B9F6-729BE51ED891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629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90000"/>
            </a:gs>
            <a:gs pos="74000">
              <a:schemeClr val="accent6">
                <a:lumMod val="60000"/>
                <a:lumOff val="40000"/>
              </a:schemeClr>
            </a:gs>
            <a:gs pos="88000">
              <a:schemeClr val="accent6">
                <a:lumMod val="7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AA9CB-9BF8-45C9-9CF4-5F64CCCB496C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14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6" y="614363"/>
            <a:ext cx="10701338" cy="56748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88975" y="2051408"/>
            <a:ext cx="1015213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N°7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7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  <p:sndAc>
          <p:stSnd loop="1">
            <p:snd r:embed="rId3" name="pour_relaxer.wav"/>
          </p:stSnd>
        </p:sndAc>
      </p:transition>
    </mc:Choice>
    <mc:Fallback>
      <p:transition spd="slow" advTm="13000">
        <p:wedge/>
        <p:sndAc>
          <p:stSnd loop="1">
            <p:snd r:embed="rId3" name="pour_relax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0" y="596814"/>
            <a:ext cx="9272589" cy="5646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41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116" r="-715" b="10581"/>
          <a:stretch/>
        </p:blipFill>
        <p:spPr>
          <a:xfrm>
            <a:off x="685800" y="572352"/>
            <a:ext cx="10801350" cy="5719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7898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98" b="13289"/>
          <a:stretch/>
        </p:blipFill>
        <p:spPr>
          <a:xfrm>
            <a:off x="714376" y="592269"/>
            <a:ext cx="10687050" cy="56734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9322" t="89269" r="4235" b="5445"/>
          <a:stretch/>
        </p:blipFill>
        <p:spPr>
          <a:xfrm>
            <a:off x="9229725" y="5443536"/>
            <a:ext cx="1757363" cy="500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428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4475" y="596582"/>
            <a:ext cx="9172575" cy="57042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691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78" b="16041"/>
          <a:stretch/>
        </p:blipFill>
        <p:spPr>
          <a:xfrm>
            <a:off x="1614488" y="550068"/>
            <a:ext cx="8958262" cy="57578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669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918" r="-508"/>
          <a:stretch/>
        </p:blipFill>
        <p:spPr>
          <a:xfrm>
            <a:off x="681906" y="600076"/>
            <a:ext cx="10843271" cy="5734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803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3" y="601980"/>
            <a:ext cx="10772775" cy="567023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7047" t="71420" r="37488" b="24296"/>
          <a:stretch/>
        </p:blipFill>
        <p:spPr>
          <a:xfrm>
            <a:off x="4700588" y="4200524"/>
            <a:ext cx="2728912" cy="77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434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6898" y="584907"/>
            <a:ext cx="10144126" cy="56881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4161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500" r="400" b="20250"/>
          <a:stretch/>
        </p:blipFill>
        <p:spPr>
          <a:xfrm>
            <a:off x="676465" y="614363"/>
            <a:ext cx="10782110" cy="5672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25455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27" b="22681"/>
          <a:stretch/>
        </p:blipFill>
        <p:spPr>
          <a:xfrm>
            <a:off x="1921847" y="609830"/>
            <a:ext cx="8294228" cy="5653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7051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062" b="21163"/>
          <a:stretch/>
        </p:blipFill>
        <p:spPr>
          <a:xfrm>
            <a:off x="2076866" y="595543"/>
            <a:ext cx="8197844" cy="5681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836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334" r="-486" b="9375"/>
          <a:stretch/>
        </p:blipFill>
        <p:spPr>
          <a:xfrm>
            <a:off x="700089" y="628650"/>
            <a:ext cx="10758486" cy="5621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33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565" y="592931"/>
            <a:ext cx="10752869" cy="5672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82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48" y="591066"/>
            <a:ext cx="10705504" cy="5675868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39683" y="2967335"/>
            <a:ext cx="871264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95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2020-12-24T15:33:37Z</dcterms:created>
  <dcterms:modified xsi:type="dcterms:W3CDTF">2020-12-25T09:42:05Z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