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3" r:id="rId9"/>
    <p:sldId id="264" r:id="rId10"/>
    <p:sldId id="266" r:id="rId11"/>
    <p:sldId id="268" r:id="rId12"/>
    <p:sldId id="267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jRikoVNGdcb72rSf8RfRw==" hashData="r2b381KegT0L6A8wVwzRXw8uCQLcIy1AmmwHLAZ/6oGpnlPcScUUIw4R6NUvUvAD/m4PHHe1RsWwRhtMZeoc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9" b="12342"/>
          <a:stretch/>
        </p:blipFill>
        <p:spPr>
          <a:xfrm>
            <a:off x="1495228" y="600075"/>
            <a:ext cx="9201544" cy="5657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0" b="14020"/>
          <a:stretch/>
        </p:blipFill>
        <p:spPr>
          <a:xfrm>
            <a:off x="1059699" y="611470"/>
            <a:ext cx="10018524" cy="564980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0287" t="83371" r="3453" b="12079"/>
          <a:stretch/>
        </p:blipFill>
        <p:spPr>
          <a:xfrm>
            <a:off x="9129712" y="5014913"/>
            <a:ext cx="1628775" cy="55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74" r="-486" b="30000"/>
          <a:stretch/>
        </p:blipFill>
        <p:spPr>
          <a:xfrm>
            <a:off x="1397554" y="610660"/>
            <a:ext cx="9342813" cy="5636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19" b="27292"/>
          <a:stretch/>
        </p:blipFill>
        <p:spPr>
          <a:xfrm>
            <a:off x="2125265" y="579542"/>
            <a:ext cx="7941469" cy="5698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167" r="347" b="22500"/>
          <a:stretch/>
        </p:blipFill>
        <p:spPr>
          <a:xfrm>
            <a:off x="1980901" y="607218"/>
            <a:ext cx="8230197" cy="5643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3118"/>
          <a:stretch/>
        </p:blipFill>
        <p:spPr>
          <a:xfrm>
            <a:off x="1117570" y="615917"/>
            <a:ext cx="9902781" cy="5640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7" y="604657"/>
            <a:ext cx="7711973" cy="5653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4" b="10843"/>
          <a:stretch/>
        </p:blipFill>
        <p:spPr>
          <a:xfrm>
            <a:off x="1529968" y="581740"/>
            <a:ext cx="9132063" cy="5694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119" y="604452"/>
            <a:ext cx="7243762" cy="56490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3" y="599173"/>
            <a:ext cx="7500937" cy="5684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2020-12-24T15:33:37Z</dcterms:created>
  <dcterms:modified xsi:type="dcterms:W3CDTF">2020-12-24T21:23:45Z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