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d6pTkI+CouNYBPBmCyA5g==" hashData="Gd3FzZOVeX1AXVK/h8BS2/5eXxZ/M7U6Cy5Y2flMhaaVz/PNQaKwbLgZjF/KPqLkdihtjCukPV2VZrm8aQTZ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9016" y="575799"/>
            <a:ext cx="5499889" cy="57211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146" t="84192" r="2939" b="9069"/>
          <a:stretch/>
        </p:blipFill>
        <p:spPr>
          <a:xfrm>
            <a:off x="7429500" y="5543550"/>
            <a:ext cx="1243011" cy="59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" b="15172"/>
          <a:stretch/>
        </p:blipFill>
        <p:spPr>
          <a:xfrm>
            <a:off x="1609724" y="584018"/>
            <a:ext cx="8972551" cy="56899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763" t="91278" r="4520" b="4703"/>
          <a:stretch/>
        </p:blipFill>
        <p:spPr>
          <a:xfrm>
            <a:off x="8543925" y="5543549"/>
            <a:ext cx="1500188" cy="22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191" r="-191" b="7196"/>
          <a:stretch/>
        </p:blipFill>
        <p:spPr>
          <a:xfrm>
            <a:off x="1643063" y="614364"/>
            <a:ext cx="8901111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386" r="-218" b="4874"/>
          <a:stretch/>
        </p:blipFill>
        <p:spPr>
          <a:xfrm>
            <a:off x="1443039" y="597212"/>
            <a:ext cx="9244012" cy="5682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18" t="2322" r="1139" b="11328"/>
          <a:stretch/>
        </p:blipFill>
        <p:spPr>
          <a:xfrm>
            <a:off x="1824038" y="600268"/>
            <a:ext cx="8543923" cy="56574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7859" t="92970" r="5927" b="2993"/>
          <a:stretch/>
        </p:blipFill>
        <p:spPr>
          <a:xfrm>
            <a:off x="8472488" y="5600700"/>
            <a:ext cx="1385888" cy="2286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2488" y="5330097"/>
            <a:ext cx="1383912" cy="2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500" r="-500" b="9000"/>
          <a:stretch/>
        </p:blipFill>
        <p:spPr>
          <a:xfrm>
            <a:off x="2939925" y="621506"/>
            <a:ext cx="6312149" cy="5614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50" r="-500" b="11999"/>
          <a:stretch/>
        </p:blipFill>
        <p:spPr>
          <a:xfrm>
            <a:off x="2971800" y="581266"/>
            <a:ext cx="6329363" cy="5686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0" b="13791"/>
          <a:stretch/>
        </p:blipFill>
        <p:spPr>
          <a:xfrm>
            <a:off x="3122384" y="616554"/>
            <a:ext cx="5947231" cy="5639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7" b="13302"/>
          <a:stretch/>
        </p:blipFill>
        <p:spPr>
          <a:xfrm>
            <a:off x="1123917" y="604095"/>
            <a:ext cx="9944166" cy="564980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0047" t="66002" r="3235" b="25653"/>
          <a:stretch/>
        </p:blipFill>
        <p:spPr>
          <a:xfrm>
            <a:off x="8153400" y="4743451"/>
            <a:ext cx="2657475" cy="47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599177"/>
            <a:ext cx="6091325" cy="5673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2020-12-24T15:33:37Z</dcterms:created>
  <dcterms:modified xsi:type="dcterms:W3CDTF">2020-12-24T21:05:27Z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