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1" r:id="rId3"/>
    <p:sldId id="260" r:id="rId4"/>
    <p:sldId id="257" r:id="rId5"/>
    <p:sldId id="258" r:id="rId6"/>
    <p:sldId id="259" r:id="rId7"/>
    <p:sldId id="262" r:id="rId8"/>
    <p:sldId id="263" r:id="rId9"/>
    <p:sldId id="264" r:id="rId10"/>
    <p:sldId id="266" r:id="rId11"/>
    <p:sldId id="267" r:id="rId12"/>
    <p:sldId id="268" r:id="rId13"/>
    <p:sldId id="265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BtxVfIrHZ8jGU8JGqcjvg==" hashData="+1zULHTv3hgDKvWtIbWko9tvsqKh7OARhtLu+c9MA8ueqDTrIcwU6Any8+ABblc8zZXN8sdsrDNOewqoBjG43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4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4BA5F1-C10F-412E-B916-DE917C2FCB53}" type="datetimeFigureOut">
              <a:rPr lang="fr-FR" smtClean="0"/>
              <a:t>24/12/2020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5C882C-F9D0-4699-A9BB-E67C84F0EC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44179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64427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75922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6016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8656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81648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6839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8400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79476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73798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4573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09152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48123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9140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7326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74721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52D49-2495-4B6E-9BCB-100F7963FC56}" type="datetime1">
              <a:rPr lang="fr-FR" smtClean="0"/>
              <a:t>24/12/2020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8714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01A7D-6941-4C39-9619-0DF327424F48}" type="datetime1">
              <a:rPr lang="fr-FR" smtClean="0"/>
              <a:t>24/12/2020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53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EFA5E-2522-471D-8BE8-49DC622FA90D}" type="datetime1">
              <a:rPr lang="fr-FR" smtClean="0"/>
              <a:t>24/12/2020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055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162F9-4F52-4B0C-8A47-591307EE4D69}" type="datetime1">
              <a:rPr lang="fr-FR" smtClean="0"/>
              <a:t>24/12/2020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913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2955F-1583-43BE-A708-3C0250FD13C7}" type="datetime1">
              <a:rPr lang="fr-FR" smtClean="0"/>
              <a:t>24/12/2020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3067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820B9-AEC7-4013-B189-9213A1910CDD}" type="datetime1">
              <a:rPr lang="fr-FR" smtClean="0"/>
              <a:t>24/12/2020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447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1703D-3104-4E19-A391-813833CD7D12}" type="datetime1">
              <a:rPr lang="fr-FR" smtClean="0"/>
              <a:t>24/12/2020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7586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6C879-4F0D-4D5E-A9FA-7F72AC58044C}" type="datetime1">
              <a:rPr lang="fr-FR" smtClean="0"/>
              <a:t>24/12/2020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8762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A44ED-4ABA-465E-8203-0C79CC8C2F42}" type="datetime1">
              <a:rPr lang="fr-FR" smtClean="0"/>
              <a:t>24/12/2020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6066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3D940-D4B8-4713-81FA-B0BC327CA7E0}" type="datetime1">
              <a:rPr lang="fr-FR" smtClean="0"/>
              <a:t>24/12/2020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574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D0F8A-B141-4C42-B9F6-729BE51ED891}" type="datetime1">
              <a:rPr lang="fr-FR" smtClean="0"/>
              <a:t>24/12/2020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2629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90000"/>
            </a:gs>
            <a:gs pos="74000">
              <a:schemeClr val="accent6">
                <a:lumMod val="60000"/>
                <a:lumOff val="40000"/>
              </a:schemeClr>
            </a:gs>
            <a:gs pos="88000">
              <a:schemeClr val="accent6">
                <a:lumMod val="75000"/>
              </a:schemeClr>
            </a:gs>
            <a:gs pos="98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6AA9CB-9BF8-45C9-9CF4-5F64CCCB496C}" type="datetime1">
              <a:rPr lang="fr-FR" smtClean="0"/>
              <a:t>24/12/2020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8145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6" y="614363"/>
            <a:ext cx="10701338" cy="567485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88975" y="2051408"/>
            <a:ext cx="10152139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Triste à pleurer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N°4</a:t>
            </a:r>
            <a:endParaRPr lang="fr-FR" sz="8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07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  <p:sndAc>
          <p:stSnd loop="1">
            <p:snd r:embed="rId3" name="pour_relaxer.wav"/>
          </p:stSnd>
        </p:sndAc>
      </p:transition>
    </mc:Choice>
    <mc:Fallback>
      <p:transition spd="slow" advTm="13000">
        <p:wedge/>
        <p:sndAc>
          <p:stSnd loop="1">
            <p:snd r:embed="rId3" name="pour_relax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5900" y="596814"/>
            <a:ext cx="9272589" cy="56468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241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0287" y="582215"/>
            <a:ext cx="7586663" cy="56899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7898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432" r="-501"/>
          <a:stretch/>
        </p:blipFill>
        <p:spPr>
          <a:xfrm>
            <a:off x="2009240" y="575401"/>
            <a:ext cx="8173520" cy="57071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3428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6861" y="585788"/>
            <a:ext cx="9052560" cy="565785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3955" t="50253" r="32114" b="38888"/>
          <a:stretch/>
        </p:blipFill>
        <p:spPr>
          <a:xfrm>
            <a:off x="4533054" y="2800350"/>
            <a:ext cx="3071813" cy="614363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67096" t="8584" b="83840"/>
          <a:stretch/>
        </p:blipFill>
        <p:spPr>
          <a:xfrm>
            <a:off x="7604867" y="814387"/>
            <a:ext cx="2978859" cy="428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91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84" b="7532"/>
          <a:stretch/>
        </p:blipFill>
        <p:spPr>
          <a:xfrm>
            <a:off x="1692351" y="591256"/>
            <a:ext cx="8807297" cy="56902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6698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7487" y="656842"/>
            <a:ext cx="6728183" cy="55867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8036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519" r="289" b="21243"/>
          <a:stretch/>
        </p:blipFill>
        <p:spPr>
          <a:xfrm>
            <a:off x="2061317" y="605897"/>
            <a:ext cx="8015288" cy="56462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5434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499" r="555" b="10001"/>
          <a:stretch/>
        </p:blipFill>
        <p:spPr>
          <a:xfrm>
            <a:off x="2686049" y="600075"/>
            <a:ext cx="6819901" cy="56578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4161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51" b="5069"/>
          <a:stretch/>
        </p:blipFill>
        <p:spPr>
          <a:xfrm>
            <a:off x="1418558" y="603166"/>
            <a:ext cx="9354884" cy="56516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25455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501" r="-218" b="9537"/>
          <a:stretch/>
        </p:blipFill>
        <p:spPr>
          <a:xfrm>
            <a:off x="2667000" y="590413"/>
            <a:ext cx="6858000" cy="56771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7051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8543" r="139" b="20624"/>
          <a:stretch/>
        </p:blipFill>
        <p:spPr>
          <a:xfrm>
            <a:off x="2088356" y="586304"/>
            <a:ext cx="8015287" cy="56853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83643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3334" r="-486" b="9375"/>
          <a:stretch/>
        </p:blipFill>
        <p:spPr>
          <a:xfrm>
            <a:off x="700089" y="628650"/>
            <a:ext cx="10758486" cy="56214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99339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565" y="592931"/>
            <a:ext cx="10752869" cy="56721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482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48" y="591066"/>
            <a:ext cx="10705504" cy="5675868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39683" y="2967335"/>
            <a:ext cx="871264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Triste à pleurer 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0956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2020-12-24T15:33:37Z</dcterms:created>
  <dcterms:modified xsi:type="dcterms:W3CDTF">2020-12-24T20:47:59Z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