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0" r:id="rId5"/>
    <p:sldId id="258" r:id="rId6"/>
    <p:sldId id="262" r:id="rId7"/>
    <p:sldId id="259" r:id="rId8"/>
    <p:sldId id="263" r:id="rId9"/>
    <p:sldId id="264" r:id="rId10"/>
    <p:sldId id="267" r:id="rId11"/>
    <p:sldId id="266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Zy/ybLFbW1wtZa0zajOQ==" hashData="Gtq3c/Q9g0GjRpuxW3UrQzh+WII0RKi6VsibNXVDDrg6pHuEsh+ddf2Zibhe5wH293e4YZSwX2g1/eT8UWjt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N°3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5" y="612565"/>
            <a:ext cx="8654184" cy="56739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607" t="61328" r="1919" b="33639"/>
          <a:stretch/>
        </p:blipFill>
        <p:spPr>
          <a:xfrm>
            <a:off x="8343898" y="4329113"/>
            <a:ext cx="2023105" cy="34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7" y="631825"/>
            <a:ext cx="8439149" cy="5626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42" r="-743" b="14133"/>
          <a:stretch/>
        </p:blipFill>
        <p:spPr>
          <a:xfrm>
            <a:off x="1312027" y="600075"/>
            <a:ext cx="9600541" cy="5672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4" y="609454"/>
            <a:ext cx="10058401" cy="5649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4" b="20208"/>
          <a:stretch/>
        </p:blipFill>
        <p:spPr>
          <a:xfrm>
            <a:off x="1618405" y="592931"/>
            <a:ext cx="8901112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04114"/>
            <a:ext cx="8529638" cy="5646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78" b="25014"/>
          <a:stretch/>
        </p:blipFill>
        <p:spPr>
          <a:xfrm>
            <a:off x="682467" y="603196"/>
            <a:ext cx="10825085" cy="5697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96" r="78" b="13125"/>
          <a:stretch/>
        </p:blipFill>
        <p:spPr>
          <a:xfrm>
            <a:off x="1507331" y="585788"/>
            <a:ext cx="9136857" cy="5724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595951"/>
            <a:ext cx="8072438" cy="56627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3921" t="72536" r="21561" b="20653"/>
          <a:stretch/>
        </p:blipFill>
        <p:spPr>
          <a:xfrm>
            <a:off x="3895724" y="4443412"/>
            <a:ext cx="4400551" cy="38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575143"/>
            <a:ext cx="8305488" cy="5668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2020-12-24T15:33:37Z</dcterms:created>
  <dcterms:modified xsi:type="dcterms:W3CDTF">2020-12-24T20:33:43Z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