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61" r:id="rId3"/>
    <p:sldId id="260" r:id="rId4"/>
    <p:sldId id="257" r:id="rId5"/>
    <p:sldId id="258" r:id="rId6"/>
    <p:sldId id="259" r:id="rId7"/>
    <p:sldId id="262" r:id="rId8"/>
    <p:sldId id="263" r:id="rId9"/>
    <p:sldId id="264" r:id="rId10"/>
    <p:sldId id="266" r:id="rId11"/>
    <p:sldId id="267" r:id="rId12"/>
    <p:sldId id="268" r:id="rId13"/>
    <p:sldId id="265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9AK7HfEbyF0hCH1P8ONhQg==" hashData="dtGUdOPDB2u9yn/epFXW5khxW8HeT7HLW7n5L7tsWDWPyQOMPNoclZui3XnGTGx6ouQ/DLYxbzXPsGB3OV6wc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04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14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4BA5F1-C10F-412E-B916-DE917C2FCB53}" type="datetimeFigureOut">
              <a:rPr lang="fr-FR" smtClean="0"/>
              <a:t>24/12/2020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5C882C-F9D0-4699-A9BB-E67C84F0EC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44179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64427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75922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36016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38656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81648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6839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8400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79476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73798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54573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09152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481236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91405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473268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74721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52D49-2495-4B6E-9BCB-100F7963FC56}" type="datetime1">
              <a:rPr lang="fr-FR" smtClean="0"/>
              <a:t>24/12/2020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8714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01A7D-6941-4C39-9619-0DF327424F48}" type="datetime1">
              <a:rPr lang="fr-FR" smtClean="0"/>
              <a:t>24/12/2020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8653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EFA5E-2522-471D-8BE8-49DC622FA90D}" type="datetime1">
              <a:rPr lang="fr-FR" smtClean="0"/>
              <a:t>24/12/2020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6055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162F9-4F52-4B0C-8A47-591307EE4D69}" type="datetime1">
              <a:rPr lang="fr-FR" smtClean="0"/>
              <a:t>24/12/2020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1913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2955F-1583-43BE-A708-3C0250FD13C7}" type="datetime1">
              <a:rPr lang="fr-FR" smtClean="0"/>
              <a:t>24/12/2020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30678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820B9-AEC7-4013-B189-9213A1910CDD}" type="datetime1">
              <a:rPr lang="fr-FR" smtClean="0"/>
              <a:t>24/12/2020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9447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1703D-3104-4E19-A391-813833CD7D12}" type="datetime1">
              <a:rPr lang="fr-FR" smtClean="0"/>
              <a:t>24/12/2020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7586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6C879-4F0D-4D5E-A9FA-7F72AC58044C}" type="datetime1">
              <a:rPr lang="fr-FR" smtClean="0"/>
              <a:t>24/12/2020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8762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A44ED-4ABA-465E-8203-0C79CC8C2F42}" type="datetime1">
              <a:rPr lang="fr-FR" smtClean="0"/>
              <a:t>24/12/2020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6066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3D940-D4B8-4713-81FA-B0BC327CA7E0}" type="datetime1">
              <a:rPr lang="fr-FR" smtClean="0"/>
              <a:t>24/12/2020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0574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D0F8A-B141-4C42-B9F6-729BE51ED891}" type="datetime1">
              <a:rPr lang="fr-FR" smtClean="0"/>
              <a:t>24/12/2020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2629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90000"/>
            </a:gs>
            <a:gs pos="74000">
              <a:schemeClr val="accent6">
                <a:lumMod val="60000"/>
                <a:lumOff val="40000"/>
              </a:schemeClr>
            </a:gs>
            <a:gs pos="88000">
              <a:schemeClr val="accent6">
                <a:lumMod val="75000"/>
              </a:schemeClr>
            </a:gs>
            <a:gs pos="98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6AA9CB-9BF8-45C9-9CF4-5F64CCCB496C}" type="datetime1">
              <a:rPr lang="fr-FR" smtClean="0"/>
              <a:t>24/12/2020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8145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24/12/2020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76" y="614363"/>
            <a:ext cx="10701338" cy="567485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988975" y="2051408"/>
            <a:ext cx="10152139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Triste à pleurer</a:t>
            </a:r>
          </a:p>
          <a:p>
            <a:pPr algn="ctr"/>
            <a:r>
              <a:rPr lang="fr-FR" sz="8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8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N°2</a:t>
            </a:r>
            <a:endParaRPr lang="fr-FR" sz="8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077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  <p:sndAc>
          <p:stSnd loop="1">
            <p:snd r:embed="rId3" name="pour_relaxer.wav"/>
          </p:stSnd>
        </p:sndAc>
      </p:transition>
    </mc:Choice>
    <mc:Fallback>
      <p:transition spd="slow" advTm="13000">
        <p:wedge/>
        <p:sndAc>
          <p:stSnd loop="1">
            <p:snd r:embed="rId3" name="pour_relax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24/12/2020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5900" y="596814"/>
            <a:ext cx="9272589" cy="56468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9241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24/12/2020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4513" y="590188"/>
            <a:ext cx="8615362" cy="57123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47898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24/12/2020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1687" y="605975"/>
            <a:ext cx="8101013" cy="56828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834283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24/12/2020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0" y="565904"/>
            <a:ext cx="10787063" cy="56972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46916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24/12/2020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5327" y="600075"/>
            <a:ext cx="10772774" cy="56721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6698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24/12/2020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3208" t="9749" r="2453" b="8994"/>
          <a:stretch/>
        </p:blipFill>
        <p:spPr>
          <a:xfrm>
            <a:off x="685801" y="594273"/>
            <a:ext cx="10744200" cy="56762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68036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24/12/2020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0088" y="614361"/>
            <a:ext cx="10729912" cy="56435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15434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24/12/2020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8825" y="587746"/>
            <a:ext cx="8157607" cy="56987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64161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24/12/2020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335" b="29318"/>
          <a:stretch/>
        </p:blipFill>
        <p:spPr>
          <a:xfrm>
            <a:off x="672629" y="571368"/>
            <a:ext cx="10771660" cy="57294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25455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24/12/2020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t="18959" r="347" b="12916"/>
          <a:stretch/>
        </p:blipFill>
        <p:spPr>
          <a:xfrm>
            <a:off x="700088" y="607732"/>
            <a:ext cx="10729911" cy="57073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87051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24/12/2020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b="24826"/>
          <a:stretch/>
        </p:blipFill>
        <p:spPr>
          <a:xfrm>
            <a:off x="700088" y="592931"/>
            <a:ext cx="10749949" cy="56903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83643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24/12/2020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3334" r="-486" b="9375"/>
          <a:stretch/>
        </p:blipFill>
        <p:spPr>
          <a:xfrm>
            <a:off x="700089" y="628650"/>
            <a:ext cx="10758486" cy="56214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99339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24/12/2020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9565" y="592931"/>
            <a:ext cx="10752869" cy="56721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2482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24/12/2020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48" y="591066"/>
            <a:ext cx="10705504" cy="5675868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739683" y="2967335"/>
            <a:ext cx="8712643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Triste à pleurer 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0956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99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15</cp:revision>
  <dcterms:created xsi:type="dcterms:W3CDTF">2020-12-24T15:33:37Z</dcterms:created>
  <dcterms:modified xsi:type="dcterms:W3CDTF">2020-12-24T20:09:52Z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