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1" r:id="rId3"/>
    <p:sldId id="265" r:id="rId4"/>
    <p:sldId id="260" r:id="rId5"/>
    <p:sldId id="258" r:id="rId6"/>
    <p:sldId id="259" r:id="rId7"/>
    <p:sldId id="262" r:id="rId8"/>
    <p:sldId id="263" r:id="rId9"/>
    <p:sldId id="264" r:id="rId10"/>
    <p:sldId id="266" r:id="rId11"/>
    <p:sldId id="267" r:id="rId12"/>
    <p:sldId id="268" r:id="rId13"/>
    <p:sldId id="257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OARAqtkcqTvkYVPC2zWbg==" hashData="sm3eBm1bOWkXBj8zp+d0l6Bnul6qrjRlq8oRxI8mjE8xXf0U5h4APWfJJ1Mn3SV+oBUs3+fnGRS8zzIsce4K9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61" d="100"/>
          <a:sy n="61" d="100"/>
        </p:scale>
        <p:origin x="72" y="3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4BA5F1-C10F-412E-B916-DE917C2FCB53}" type="datetimeFigureOut">
              <a:rPr lang="fr-FR" smtClean="0"/>
              <a:t>25/12/2020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5C882C-F9D0-4699-A9BB-E67C84F0E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4417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442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5922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9140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6016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164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839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8400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79476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73798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4573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09152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8123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8656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7326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74721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52D49-2495-4B6E-9BCB-100F7963FC56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714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01A7D-6941-4C39-9619-0DF327424F48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53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FA5E-2522-471D-8BE8-49DC622FA90D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055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162F9-4F52-4B0C-8A47-591307EE4D69}" type="datetime1">
              <a:rPr lang="fr-FR" smtClean="0"/>
              <a:t>25/12/2020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913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2955F-1583-43BE-A708-3C0250FD13C7}" type="datetime1">
              <a:rPr lang="fr-FR" smtClean="0"/>
              <a:t>25/12/2020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067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820B9-AEC7-4013-B189-9213A1910CDD}" type="datetime1">
              <a:rPr lang="fr-FR" smtClean="0"/>
              <a:t>25/12/2020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447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1703D-3104-4E19-A391-813833CD7D12}" type="datetime1">
              <a:rPr lang="fr-FR" smtClean="0"/>
              <a:t>25/12/2020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58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6C879-4F0D-4D5E-A9FA-7F72AC58044C}" type="datetime1">
              <a:rPr lang="fr-FR" smtClean="0"/>
              <a:t>25/12/2020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8762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A44ED-4ABA-465E-8203-0C79CC8C2F42}" type="datetime1">
              <a:rPr lang="fr-FR" smtClean="0"/>
              <a:t>25/12/2020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66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3D940-D4B8-4713-81FA-B0BC327CA7E0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57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D0F8A-B141-4C42-B9F6-729BE51ED891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2629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90000"/>
            </a:gs>
            <a:gs pos="74000">
              <a:schemeClr val="accent6">
                <a:lumMod val="60000"/>
                <a:lumOff val="40000"/>
              </a:schemeClr>
            </a:gs>
            <a:gs pos="88000">
              <a:schemeClr val="accent6">
                <a:lumMod val="75000"/>
              </a:schemeClr>
            </a:gs>
            <a:gs pos="98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AA9CB-9BF8-45C9-9CF4-5F64CCCB496C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8145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6" y="614363"/>
            <a:ext cx="10701338" cy="56748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88975" y="2051408"/>
            <a:ext cx="10152139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Triste à pleurer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N°10</a:t>
            </a:r>
            <a:endParaRPr lang="fr-FR" sz="8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7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  <p:sndAc>
          <p:stSnd loop="1">
            <p:snd r:embed="rId3" name="pour_relaxer.wav"/>
          </p:stSnd>
        </p:sndAc>
      </p:transition>
    </mc:Choice>
    <mc:Fallback>
      <p:transition spd="slow" advTm="13000">
        <p:wedge/>
        <p:sndAc>
          <p:stSnd loop="1">
            <p:snd r:embed="rId3" name="pour_relax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0" y="596814"/>
            <a:ext cx="9272589" cy="56468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241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334" r="-486" b="9375"/>
          <a:stretch/>
        </p:blipFill>
        <p:spPr>
          <a:xfrm>
            <a:off x="700089" y="628650"/>
            <a:ext cx="10758486" cy="5621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9339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781" y="587531"/>
            <a:ext cx="8499422" cy="56662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7898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24" b="5026"/>
          <a:stretch/>
        </p:blipFill>
        <p:spPr>
          <a:xfrm>
            <a:off x="704538" y="599607"/>
            <a:ext cx="10738528" cy="57038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691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0013" y="599607"/>
            <a:ext cx="9670248" cy="56812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6698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706" t="4998" r="7298" b="6114"/>
          <a:stretch/>
        </p:blipFill>
        <p:spPr>
          <a:xfrm>
            <a:off x="674557" y="608890"/>
            <a:ext cx="10762938" cy="5694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8036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09" b="16284"/>
          <a:stretch/>
        </p:blipFill>
        <p:spPr>
          <a:xfrm>
            <a:off x="709977" y="578995"/>
            <a:ext cx="10717967" cy="570000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2564" t="77678" r="31491" b="18378"/>
          <a:stretch/>
        </p:blipFill>
        <p:spPr>
          <a:xfrm>
            <a:off x="4242216" y="5021705"/>
            <a:ext cx="3852473" cy="1064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434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8760" y="622771"/>
            <a:ext cx="8514413" cy="56791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4161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8717" r="235" b="20372"/>
          <a:stretch/>
        </p:blipFill>
        <p:spPr>
          <a:xfrm>
            <a:off x="1011620" y="560630"/>
            <a:ext cx="10168759" cy="57367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25455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456" y="625705"/>
            <a:ext cx="7569961" cy="5670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7051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635" r="-360" b="10827"/>
          <a:stretch/>
        </p:blipFill>
        <p:spPr>
          <a:xfrm>
            <a:off x="1608083" y="599091"/>
            <a:ext cx="8907517" cy="56598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8364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50" b="7997"/>
          <a:stretch/>
        </p:blipFill>
        <p:spPr>
          <a:xfrm>
            <a:off x="662544" y="614597"/>
            <a:ext cx="10804931" cy="56363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3428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565" y="592931"/>
            <a:ext cx="10752869" cy="5672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82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48" y="591066"/>
            <a:ext cx="10705504" cy="5675868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39683" y="2967335"/>
            <a:ext cx="871264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Triste à pleurer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095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2020-12-24T15:33:37Z</dcterms:created>
  <dcterms:modified xsi:type="dcterms:W3CDTF">2020-12-25T15:16:39Z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