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osO+z16CtuhPJqjdY4d2A==" hashData="rJ9ZPC1Yl7y8NDocrT1L4FRUUnrbA1RxzdfEXaHcjwhdAz5FZCtc8htVhRXqu8dbxznL3YLNY4GiYaFdk1qby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24/12/2020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24/12/2020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24/12/2020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24/12/2020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24/12/2020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435" y="585788"/>
            <a:ext cx="10764811" cy="57007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24830" t="79075" r="31775" b="9144"/>
          <a:stretch/>
        </p:blipFill>
        <p:spPr>
          <a:xfrm>
            <a:off x="3288890" y="5472802"/>
            <a:ext cx="4672012" cy="67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596206"/>
            <a:ext cx="9490002" cy="5690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3" y="607784"/>
            <a:ext cx="10701337" cy="5642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7604" r="-943" b="10323"/>
          <a:stretch/>
        </p:blipFill>
        <p:spPr>
          <a:xfrm>
            <a:off x="700088" y="604147"/>
            <a:ext cx="10892144" cy="5696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023" r="-455" b="9298"/>
          <a:stretch/>
        </p:blipFill>
        <p:spPr>
          <a:xfrm>
            <a:off x="685799" y="600075"/>
            <a:ext cx="10787063" cy="5658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" y="603647"/>
            <a:ext cx="10729912" cy="5625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737" r="291" b="10555"/>
          <a:stretch/>
        </p:blipFill>
        <p:spPr>
          <a:xfrm>
            <a:off x="2528888" y="606737"/>
            <a:ext cx="7115175" cy="5664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0475" r="-407" b="6767"/>
          <a:stretch/>
        </p:blipFill>
        <p:spPr>
          <a:xfrm>
            <a:off x="1873577" y="600879"/>
            <a:ext cx="8444845" cy="5670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083" r="-70" b="29167"/>
          <a:stretch/>
        </p:blipFill>
        <p:spPr>
          <a:xfrm>
            <a:off x="700089" y="614362"/>
            <a:ext cx="10735996" cy="56864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601266"/>
            <a:ext cx="10687050" cy="5685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24/12/2020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2020-12-24T15:33:37Z</dcterms:created>
  <dcterms:modified xsi:type="dcterms:W3CDTF">2020-12-24T19:41:02Z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