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gzMvCG9EJUMkVPfx2qmPQ==" hashData="LBJw0pziZyQk0Klnl99o96aErW+x50sl8l7r5jHjR+0WLwYmCqHRFKw2NjaGoJSWckVpuZBcDdp8dsYDFb5hkQ=="/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" y="78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N°9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543" r="5819" b="34475"/>
          <a:stretch/>
        </p:blipFill>
        <p:spPr>
          <a:xfrm>
            <a:off x="1105144" y="812888"/>
            <a:ext cx="10000391" cy="5221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184" r="10461" b="30068"/>
          <a:stretch/>
        </p:blipFill>
        <p:spPr>
          <a:xfrm>
            <a:off x="1095716" y="832849"/>
            <a:ext cx="9995071" cy="5188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756" r="12955" b="30521"/>
          <a:stretch/>
        </p:blipFill>
        <p:spPr>
          <a:xfrm>
            <a:off x="1150374" y="829253"/>
            <a:ext cx="9925665" cy="5154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5821" t="2101" r="13940" b="39247"/>
          <a:stretch/>
        </p:blipFill>
        <p:spPr>
          <a:xfrm>
            <a:off x="1123140" y="802444"/>
            <a:ext cx="9958500" cy="5214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4" b="10394"/>
          <a:stretch/>
        </p:blipFill>
        <p:spPr>
          <a:xfrm>
            <a:off x="1150375" y="867327"/>
            <a:ext cx="9925664" cy="5150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196" t="9247" r="3620" b="32043"/>
          <a:stretch/>
        </p:blipFill>
        <p:spPr>
          <a:xfrm>
            <a:off x="1135626" y="811160"/>
            <a:ext cx="9925664" cy="5176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2021-03-23T14:51:32Z</dcterms:created>
  <dcterms:modified xsi:type="dcterms:W3CDTF">2021-03-25T20:03:24Z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