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O1CEIYMWEZ8+DT6nYjFjw==" hashData="GDgSlaxjayp+zd6nwVnoC1laz6PXZXURq6ZreuIcavyZAkcWkttAFTw7bUo1QQFEfKNUt4gEOEvX0KvA+Ly7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5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N°8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39" r="-64" b="29406"/>
          <a:stretch/>
        </p:blipFill>
        <p:spPr>
          <a:xfrm>
            <a:off x="1101222" y="822081"/>
            <a:ext cx="9960067" cy="5210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96" b="19609"/>
          <a:stretch/>
        </p:blipFill>
        <p:spPr>
          <a:xfrm>
            <a:off x="1150374" y="781731"/>
            <a:ext cx="9984657" cy="5220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92" b="25444"/>
          <a:stretch/>
        </p:blipFill>
        <p:spPr>
          <a:xfrm>
            <a:off x="1165123" y="837215"/>
            <a:ext cx="10014154" cy="5180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4726" r="3334" b="25749"/>
          <a:stretch/>
        </p:blipFill>
        <p:spPr>
          <a:xfrm>
            <a:off x="1138502" y="803448"/>
            <a:ext cx="9981781" cy="52138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57" t="1" r="9694" b="33354"/>
          <a:stretch/>
        </p:blipFill>
        <p:spPr>
          <a:xfrm>
            <a:off x="1100857" y="799704"/>
            <a:ext cx="10034187" cy="52028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108" t="1" r="3185" b="32231"/>
          <a:stretch/>
        </p:blipFill>
        <p:spPr>
          <a:xfrm>
            <a:off x="1057885" y="795681"/>
            <a:ext cx="10079542" cy="5221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25/03/2021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2021-03-23T14:51:32Z</dcterms:created>
  <dcterms:modified xsi:type="dcterms:W3CDTF">2021-03-25T19:53:48Z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