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0f9srmaYV9Z1f2Qdh+bBA==" hashData="O0dlyiYWE0uOOHG7I25IcuknjIFC+yxb+ypLj1BKKxbojPlZv1ePd9EOib3IQXtI/UJxaG2UCCdD6LeX02cy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N°7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53" r="5389" b="47564"/>
          <a:stretch/>
        </p:blipFill>
        <p:spPr>
          <a:xfrm>
            <a:off x="1135626" y="872450"/>
            <a:ext cx="9921555" cy="5130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680" y="848032"/>
            <a:ext cx="9942896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0107" r="-538" b="30538"/>
          <a:stretch/>
        </p:blipFill>
        <p:spPr>
          <a:xfrm>
            <a:off x="1165124" y="835092"/>
            <a:ext cx="9925664" cy="5143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096" r="-515" b="32043"/>
          <a:stretch/>
        </p:blipFill>
        <p:spPr>
          <a:xfrm>
            <a:off x="1194619" y="824567"/>
            <a:ext cx="9881420" cy="5150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180" t="26015" r="7915" b="25845"/>
          <a:stretch/>
        </p:blipFill>
        <p:spPr>
          <a:xfrm>
            <a:off x="1150375" y="855406"/>
            <a:ext cx="9940412" cy="5117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66" t="17105" r="2210" b="30396"/>
          <a:stretch/>
        </p:blipFill>
        <p:spPr>
          <a:xfrm>
            <a:off x="1135626" y="792393"/>
            <a:ext cx="9969909" cy="5239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2021-03-23T14:51:32Z</dcterms:created>
  <dcterms:modified xsi:type="dcterms:W3CDTF">2021-03-25T19:43:09Z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