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RfgR4bKTGtDRd6VcpESYw==" hashData="6SZDH7YyU//hu2dO3o/DUIxWSQ+d/hffdorwpKIF7u3IHfSNY2LUnfWGNR8KF4i/I/29+NYZdnoU3CDtrjoVe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3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5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1CAEE1-0AD4-4D4D-A0FF-BCD413100D2E}" type="datetimeFigureOut">
              <a:rPr lang="fr-FR" smtClean="0"/>
              <a:t>25/03/2021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01CDC1-CCEE-4EC4-9E4C-6850155846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16367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7327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03033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4205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02239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46640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61363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38812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78972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27162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37333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5795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8668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84019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79053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0532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8E6F2-7473-4203-B2B5-6099C8CCCDF3}" type="datetime1">
              <a:rPr lang="fr-FR" smtClean="0"/>
              <a:t>25/03/2021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3515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97112-3A3D-4157-A91D-FB8FB7128ED0}" type="datetime1">
              <a:rPr lang="fr-FR" smtClean="0"/>
              <a:t>25/03/2021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5915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05C22-7013-42CD-91D6-666CBA5D6ADF}" type="datetime1">
              <a:rPr lang="fr-FR" smtClean="0"/>
              <a:t>25/03/2021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6897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AFA20-710A-49E0-9D9B-364FB789308A}" type="datetime1">
              <a:rPr lang="fr-FR" smtClean="0"/>
              <a:t>25/03/2021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790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3FB3A-4258-4481-B91B-60DD06856700}" type="datetime1">
              <a:rPr lang="fr-FR" smtClean="0"/>
              <a:t>25/03/2021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5459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77F64-E471-48F0-8D7A-0D869B77A15B}" type="datetime1">
              <a:rPr lang="fr-FR" smtClean="0"/>
              <a:t>25/03/2021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223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808DE-DBF0-49FF-869F-8C2A4304B94E}" type="datetime1">
              <a:rPr lang="fr-FR" smtClean="0"/>
              <a:t>25/03/2021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020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095EF-FE44-49EB-9ECB-97E54F17E7BC}" type="datetime1">
              <a:rPr lang="fr-FR" smtClean="0"/>
              <a:t>25/03/2021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4070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36104-7753-4253-808D-F6B5ECD6C3D6}" type="datetime1">
              <a:rPr lang="fr-FR" smtClean="0"/>
              <a:t>25/03/2021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162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93B48-3821-4093-A54D-6380E46321B0}" type="datetime1">
              <a:rPr lang="fr-FR" smtClean="0"/>
              <a:t>25/03/2021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546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7D9E7-B6F1-43BA-8564-AD3451A20FD1}" type="datetime1">
              <a:rPr lang="fr-FR" smtClean="0"/>
              <a:t>25/03/2021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1273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4E34BB-258C-48AA-B59F-8E598024BCB0}" type="datetime1">
              <a:rPr lang="fr-FR" smtClean="0"/>
              <a:t>25/03/2021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828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/>
          <a:srcRect r="-116" b="7737"/>
          <a:stretch/>
        </p:blipFill>
        <p:spPr>
          <a:xfrm>
            <a:off x="1120877" y="825910"/>
            <a:ext cx="10004515" cy="5190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17612" y="2274838"/>
            <a:ext cx="835677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Toi infidèle ?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N°6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805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  <p:sndAc>
          <p:stSnd>
            <p:snd r:embed="rId3" name="Zifou - Elle ma Trompé.wav"/>
          </p:stSnd>
        </p:sndAc>
      </p:transition>
    </mc:Choice>
    <mc:Fallback>
      <p:transition spd="slow" advTm="13000">
        <p:fade/>
        <p:sndAc>
          <p:stSnd>
            <p:snd r:embed="rId3" name="Zifou - Elle ma Tromp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6130" y="825910"/>
            <a:ext cx="10043652" cy="51914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52083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9431" t="-1" r="8309" b="34544"/>
          <a:stretch/>
        </p:blipFill>
        <p:spPr>
          <a:xfrm>
            <a:off x="1135626" y="870155"/>
            <a:ext cx="9925664" cy="51022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84232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4" b="20511"/>
          <a:stretch/>
        </p:blipFill>
        <p:spPr>
          <a:xfrm>
            <a:off x="1091382" y="810797"/>
            <a:ext cx="10048128" cy="52258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75823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36" r="394" b="43655"/>
          <a:stretch/>
        </p:blipFill>
        <p:spPr>
          <a:xfrm>
            <a:off x="1091382" y="811161"/>
            <a:ext cx="9959088" cy="52064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07672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380" t="8886" r="2413" b="2285"/>
          <a:stretch/>
        </p:blipFill>
        <p:spPr>
          <a:xfrm>
            <a:off x="1120878" y="783472"/>
            <a:ext cx="9984658" cy="52632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50868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0645" r="-896" b="27097"/>
          <a:stretch/>
        </p:blipFill>
        <p:spPr>
          <a:xfrm>
            <a:off x="1149332" y="840658"/>
            <a:ext cx="9926707" cy="51414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68660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484" r="-924" b="3859"/>
          <a:stretch/>
        </p:blipFill>
        <p:spPr>
          <a:xfrm>
            <a:off x="1091381" y="782463"/>
            <a:ext cx="10028904" cy="52587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01464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69469" t="92564" r="11751" b="1130"/>
          <a:stretch/>
        </p:blipFill>
        <p:spPr>
          <a:xfrm>
            <a:off x="9045677" y="5383161"/>
            <a:ext cx="1873045" cy="324465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216" b="32258"/>
          <a:stretch/>
        </p:blipFill>
        <p:spPr>
          <a:xfrm>
            <a:off x="1116882" y="781663"/>
            <a:ext cx="9993322" cy="52651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1012" y="679465"/>
            <a:ext cx="10229975" cy="5499069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6"/>
          <a:srcRect l="32107" t="61654" r="31915" b="30845"/>
          <a:stretch/>
        </p:blipFill>
        <p:spPr>
          <a:xfrm>
            <a:off x="4252450" y="3746091"/>
            <a:ext cx="3687097" cy="412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206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600" t="-287" b="-1"/>
          <a:stretch/>
        </p:blipFill>
        <p:spPr>
          <a:xfrm>
            <a:off x="1135626" y="825910"/>
            <a:ext cx="9989573" cy="5142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8159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54" b="30753"/>
          <a:stretch/>
        </p:blipFill>
        <p:spPr>
          <a:xfrm>
            <a:off x="1116095" y="796413"/>
            <a:ext cx="10018937" cy="52061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4874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21" b="4237"/>
          <a:stretch/>
        </p:blipFill>
        <p:spPr>
          <a:xfrm>
            <a:off x="1091381" y="795742"/>
            <a:ext cx="9999406" cy="52399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74027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94271" y="598091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08" b="26021"/>
          <a:stretch/>
        </p:blipFill>
        <p:spPr>
          <a:xfrm>
            <a:off x="1106129" y="799381"/>
            <a:ext cx="9999405" cy="52233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94455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5569" r="-547" b="18655"/>
          <a:stretch/>
        </p:blipFill>
        <p:spPr>
          <a:xfrm>
            <a:off x="1106129" y="825910"/>
            <a:ext cx="9999406" cy="52016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83403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/>
          <a:srcRect r="-116" b="7737"/>
          <a:stretch/>
        </p:blipFill>
        <p:spPr>
          <a:xfrm>
            <a:off x="1120877" y="825910"/>
            <a:ext cx="10004515" cy="5190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17614" y="2274838"/>
            <a:ext cx="835677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72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Toi </a:t>
            </a:r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infidèle ?</a:t>
            </a:r>
          </a:p>
        </p:txBody>
      </p:sp>
    </p:spTree>
    <p:extLst>
      <p:ext uri="{BB962C8B-B14F-4D97-AF65-F5344CB8AC3E}">
        <p14:creationId xmlns:p14="http://schemas.microsoft.com/office/powerpoint/2010/main" val="3281921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Ravie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2021-03-23T14:51:32Z</dcterms:created>
  <dcterms:modified xsi:type="dcterms:W3CDTF">2021-03-25T19:30:15Z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