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Jxea2vTjULcM1/xmr89xw==" hashData="CdB25R2gtL7wT7Vm9KZaTUGnTVG4Dd3RR5pJsifJe8fnv2AUeQR1ByE1AM14UVUMTxQ1A7ypogBeVho93IOi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23/03/2021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23/03/2021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N°5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1305" r="168" b="32946"/>
          <a:stretch/>
        </p:blipFill>
        <p:spPr>
          <a:xfrm>
            <a:off x="1122311" y="850787"/>
            <a:ext cx="9969759" cy="5139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8020" r="-48" b="23285"/>
          <a:stretch/>
        </p:blipFill>
        <p:spPr>
          <a:xfrm>
            <a:off x="1171008" y="835622"/>
            <a:ext cx="9909271" cy="51411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42" r="-434" b="38165"/>
          <a:stretch/>
        </p:blipFill>
        <p:spPr>
          <a:xfrm>
            <a:off x="1139687" y="821634"/>
            <a:ext cx="9959118" cy="5173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635" r="-84" b="20499"/>
          <a:stretch/>
        </p:blipFill>
        <p:spPr>
          <a:xfrm>
            <a:off x="1166191" y="864622"/>
            <a:ext cx="9939705" cy="51214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096" r="-50" b="24058"/>
          <a:stretch/>
        </p:blipFill>
        <p:spPr>
          <a:xfrm>
            <a:off x="1139687" y="851178"/>
            <a:ext cx="9952383" cy="51706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121" r="-87" b="14986"/>
          <a:stretch/>
        </p:blipFill>
        <p:spPr>
          <a:xfrm>
            <a:off x="1113183" y="808598"/>
            <a:ext cx="9939130" cy="5154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2021-03-23T14:51:32Z</dcterms:created>
  <dcterms:modified xsi:type="dcterms:W3CDTF">2021-03-23T17:09:49Z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