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gTmotrOyJHPRsPOwH2eSg==" hashData="SbAkochtfdjlnJL3XUeAlBP/2vn9krn242dKlXTh5L/grnbN2cuQPjhbLu0bgaLLv+cBjwEetg+T/ePpG+GJ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2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CAEE1-0AD4-4D4D-A0FF-BCD413100D2E}" type="datetimeFigureOut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401CDC1-CCEE-4EC4-9E4C-68501558463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1636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17327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03033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542052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0223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6640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61363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38812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789728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27162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3733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795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8668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84019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79053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01CDC1-CCEE-4EC4-9E4C-68501558463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0532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8E6F2-7473-4203-B2B5-6099C8CCCDF3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3515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197112-3A3D-4157-A91D-FB8FB7128ED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915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505C22-7013-42CD-91D6-666CBA5D6ADF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897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6AFA20-710A-49E0-9D9B-364FB789308A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679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A3FB3A-4258-4481-B91B-60DD06856700}" type="datetime1">
              <a:rPr lang="fr-FR" smtClean="0"/>
              <a:t>23/03/2021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5459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877F64-E471-48F0-8D7A-0D869B77A15B}" type="datetime1">
              <a:rPr lang="fr-FR" smtClean="0"/>
              <a:t>23/03/2021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223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808DE-DBF0-49FF-869F-8C2A4304B94E}" type="datetime1">
              <a:rPr lang="fr-FR" smtClean="0"/>
              <a:t>23/03/2021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02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095EF-FE44-49EB-9ECB-97E54F17E7BC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4070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836104-7753-4253-808D-F6B5ECD6C3D6}" type="datetime1">
              <a:rPr lang="fr-FR" smtClean="0"/>
              <a:t>23/03/2021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0162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593B48-3821-4093-A54D-6380E46321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54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F7D9E7-B6F1-43BA-8564-AD3451A20FD1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1273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E34BB-258C-48AA-B59F-8E598024BCB0}" type="datetime1">
              <a:rPr lang="fr-FR" smtClean="0"/>
              <a:t>23/03/2021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89619-5382-448C-921F-58F32EE6F6A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8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2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infidèle ?</a:t>
            </a:r>
          </a:p>
          <a:p>
            <a:pPr algn="ctr"/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N°3</a:t>
            </a:r>
            <a:endParaRPr lang="fr-FR" sz="7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805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  <p:sndAc>
          <p:stSnd>
            <p:snd r:embed="rId3" name="Zifou - Elle ma Trompé.wav"/>
          </p:stSnd>
        </p:sndAc>
      </p:transition>
    </mc:Choice>
    <mc:Fallback>
      <p:transition spd="slow" advTm="13000">
        <p:fade/>
        <p:sndAc>
          <p:stSnd>
            <p:snd r:embed="rId3" name="Zifou - Elle ma Tromp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6130" y="825910"/>
            <a:ext cx="10043652" cy="51914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52083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58" r="609" b="6310"/>
          <a:stretch/>
        </p:blipFill>
        <p:spPr>
          <a:xfrm>
            <a:off x="1099931" y="832637"/>
            <a:ext cx="9992140" cy="51608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84232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4" b="20511"/>
          <a:stretch/>
        </p:blipFill>
        <p:spPr>
          <a:xfrm>
            <a:off x="1091382" y="810797"/>
            <a:ext cx="10048128" cy="52258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75823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427" y="821635"/>
            <a:ext cx="10058400" cy="52180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67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6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380" t="8886" r="2413" b="2285"/>
          <a:stretch/>
        </p:blipFill>
        <p:spPr>
          <a:xfrm>
            <a:off x="1120878" y="783472"/>
            <a:ext cx="9984658" cy="526329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50868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7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837" t="10970" r="2963" b="10845"/>
          <a:stretch/>
        </p:blipFill>
        <p:spPr>
          <a:xfrm>
            <a:off x="1126435" y="865011"/>
            <a:ext cx="9952381" cy="5151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68660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8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484" r="-924" b="3859"/>
          <a:stretch/>
        </p:blipFill>
        <p:spPr>
          <a:xfrm>
            <a:off x="1091381" y="782463"/>
            <a:ext cx="10028904" cy="52587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01464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9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69469" t="92564" r="11751" b="1130"/>
          <a:stretch/>
        </p:blipFill>
        <p:spPr>
          <a:xfrm>
            <a:off x="9045677" y="5383161"/>
            <a:ext cx="1873045" cy="324465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1" t="3678" r="-272" b="7506"/>
          <a:stretch/>
        </p:blipFill>
        <p:spPr>
          <a:xfrm>
            <a:off x="1152938" y="834887"/>
            <a:ext cx="9939131" cy="51948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95206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10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600" t="-287" b="-1"/>
          <a:stretch/>
        </p:blipFill>
        <p:spPr>
          <a:xfrm>
            <a:off x="1135626" y="825910"/>
            <a:ext cx="9989573" cy="51428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8159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279" r="-365" b="6617"/>
          <a:stretch/>
        </p:blipFill>
        <p:spPr>
          <a:xfrm>
            <a:off x="1166191" y="828178"/>
            <a:ext cx="9886122" cy="51645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4874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12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21" b="4237"/>
          <a:stretch/>
        </p:blipFill>
        <p:spPr>
          <a:xfrm>
            <a:off x="1091381" y="795742"/>
            <a:ext cx="9999406" cy="52399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74027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94271" y="598091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13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811" r="-670" b="5188"/>
          <a:stretch/>
        </p:blipFill>
        <p:spPr>
          <a:xfrm>
            <a:off x="1113183" y="804700"/>
            <a:ext cx="9939130" cy="51720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94455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14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5569" r="-547" b="18655"/>
          <a:stretch/>
        </p:blipFill>
        <p:spPr>
          <a:xfrm>
            <a:off x="1106129" y="825910"/>
            <a:ext cx="9999406" cy="52016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8340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tx1"/>
            </a:gs>
            <a:gs pos="93000">
              <a:srgbClr val="C00000"/>
            </a:gs>
            <a:gs pos="98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317500" cmpd="dbl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914400" y="621102"/>
            <a:ext cx="10403457" cy="5589917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5EE80-DD80-40BE-9145-B509E06A3B1F}" type="datetime1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23/03/2021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FF00"/>
                </a:solidFill>
                <a:latin typeface="Ravie" panose="04040805050809020602" pitchFamily="82" charset="0"/>
              </a:rPr>
              <a:t>PPS   Lande   2021</a:t>
            </a:r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3"/>
          <a:srcRect r="-116" b="7737"/>
          <a:stretch/>
        </p:blipFill>
        <p:spPr>
          <a:xfrm>
            <a:off x="1120877" y="825910"/>
            <a:ext cx="10004515" cy="51903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89619-5382-448C-921F-58F32EE6F6AD}" type="slidenum">
              <a:rPr lang="fr-FR" sz="2000" b="1" smtClean="0">
                <a:solidFill>
                  <a:srgbClr val="FFFF00"/>
                </a:solidFill>
                <a:latin typeface="Ravie" panose="04040805050809020602" pitchFamily="82" charset="0"/>
              </a:rPr>
              <a:t>15</a:t>
            </a:fld>
            <a:endParaRPr lang="fr-FR" sz="2000" b="1" dirty="0">
              <a:solidFill>
                <a:srgbClr val="FFFF00"/>
              </a:solidFill>
              <a:latin typeface="Ravie" panose="040408050508090206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17614" y="2274838"/>
            <a:ext cx="835677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7200" b="1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Toi </a:t>
            </a:r>
            <a:r>
              <a:rPr lang="fr-FR" sz="72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infidèle ?</a:t>
            </a:r>
          </a:p>
        </p:txBody>
      </p:sp>
    </p:spTree>
    <p:extLst>
      <p:ext uri="{BB962C8B-B14F-4D97-AF65-F5344CB8AC3E}">
        <p14:creationId xmlns:p14="http://schemas.microsoft.com/office/powerpoint/2010/main" val="3281921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warp dir="in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2021-03-23T14:51:32Z</dcterms:created>
  <dcterms:modified xsi:type="dcterms:W3CDTF">2021-03-23T16:48:54Z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