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1iag7KHmVja+wzi+67jIg==" hashData="DmGHPzXYAnh0T4uc16EhiI8hFnfnf3uTkBtJIei/H9W3S7wWYRMumBkTW+538N3/TwnpqLh/xHQzq9NlQxIG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23/03/2021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23/03/2021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N°2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17" b="27710"/>
          <a:stretch/>
        </p:blipFill>
        <p:spPr>
          <a:xfrm>
            <a:off x="1106822" y="834887"/>
            <a:ext cx="9971995" cy="5151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873" r="271" b="22736"/>
          <a:stretch/>
        </p:blipFill>
        <p:spPr>
          <a:xfrm>
            <a:off x="1143962" y="846404"/>
            <a:ext cx="9965851" cy="51435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7728" r="-64" b="5700"/>
          <a:stretch/>
        </p:blipFill>
        <p:spPr>
          <a:xfrm>
            <a:off x="1126435" y="848139"/>
            <a:ext cx="9952382" cy="5141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2183" r="499" b="6306"/>
          <a:stretch/>
        </p:blipFill>
        <p:spPr>
          <a:xfrm>
            <a:off x="1139687" y="860840"/>
            <a:ext cx="9952383" cy="5136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52" r="531" b="40290"/>
          <a:stretch/>
        </p:blipFill>
        <p:spPr>
          <a:xfrm>
            <a:off x="1099931" y="846947"/>
            <a:ext cx="10008814" cy="5159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75" r="1250" b="5844"/>
          <a:stretch/>
        </p:blipFill>
        <p:spPr>
          <a:xfrm>
            <a:off x="1099929" y="784053"/>
            <a:ext cx="9978887" cy="52179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2021-03-23T14:51:32Z</dcterms:created>
  <dcterms:modified xsi:type="dcterms:W3CDTF">2021-03-23T16:01:31Z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