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mITXnzGeu8LAf+qrP84AA==" hashData="K1EYhKLve6mxwHd733VhsMuZCEUwH+I8Y/Oty0+EVo7EEM68UUSfMBqiz6ikJSibJl97dIY1MRyGuIFMgRydy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5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CAEE1-0AD4-4D4D-A0FF-BCD413100D2E}" type="datetimeFigureOut">
              <a:rPr lang="fr-FR" smtClean="0"/>
              <a:t>25/03/2021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1CDC1-CCEE-4EC4-9E4C-6850155846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636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732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0303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420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223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664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136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8812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897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7162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733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795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866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4019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905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053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8E6F2-7473-4203-B2B5-6099C8CCCDF3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51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7112-3A3D-4157-A91D-FB8FB7128ED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915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05C22-7013-42CD-91D6-666CBA5D6ADF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897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FA20-710A-49E0-9D9B-364FB789308A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79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3FB3A-4258-4481-B91B-60DD06856700}" type="datetime1">
              <a:rPr lang="fr-FR" smtClean="0"/>
              <a:t>25/03/2021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45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77F64-E471-48F0-8D7A-0D869B77A15B}" type="datetime1">
              <a:rPr lang="fr-FR" smtClean="0"/>
              <a:t>25/03/2021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22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808DE-DBF0-49FF-869F-8C2A4304B94E}" type="datetime1">
              <a:rPr lang="fr-FR" smtClean="0"/>
              <a:t>25/03/2021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02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095EF-FE44-49EB-9ECB-97E54F17E7BC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407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6104-7753-4253-808D-F6B5ECD6C3D6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16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93B48-3821-4093-A54D-6380E46321B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4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D9E7-B6F1-43BA-8564-AD3451A20FD1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27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E34BB-258C-48AA-B59F-8E598024BCB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28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2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infidèle ?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N°10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80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>
            <p:snd r:embed="rId3" name="Zifou - Elle ma Trompé.wav"/>
          </p:stSnd>
        </p:sndAc>
      </p:transition>
    </mc:Choice>
    <mc:Fallback>
      <p:transition spd="slow" advTm="13000">
        <p:fade/>
        <p:sndAc>
          <p:stSnd>
            <p:snd r:embed="rId3" name="Zifou - Elle ma Tromp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130" y="825910"/>
            <a:ext cx="10043652" cy="51914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5208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26" y="835742"/>
            <a:ext cx="9955162" cy="51619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423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" b="20511"/>
          <a:stretch/>
        </p:blipFill>
        <p:spPr>
          <a:xfrm>
            <a:off x="1091382" y="810797"/>
            <a:ext cx="10048128" cy="5225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582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90" t="29270" r="3348" b="8965"/>
          <a:stretch/>
        </p:blipFill>
        <p:spPr>
          <a:xfrm>
            <a:off x="1150374" y="870155"/>
            <a:ext cx="9955161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767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80" t="8886" r="2413" b="2285"/>
          <a:stretch/>
        </p:blipFill>
        <p:spPr>
          <a:xfrm>
            <a:off x="1120878" y="783472"/>
            <a:ext cx="9984658" cy="5263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086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778" r="4066" b="49083"/>
          <a:stretch/>
        </p:blipFill>
        <p:spPr>
          <a:xfrm>
            <a:off x="1169277" y="833985"/>
            <a:ext cx="9921509" cy="51683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8660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484" r="-924" b="3859"/>
          <a:stretch/>
        </p:blipFill>
        <p:spPr>
          <a:xfrm>
            <a:off x="1091381" y="782463"/>
            <a:ext cx="10028904" cy="5258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0146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9469" t="92564" r="11751" b="1130"/>
          <a:stretch/>
        </p:blipFill>
        <p:spPr>
          <a:xfrm>
            <a:off x="9045677" y="5383161"/>
            <a:ext cx="1873045" cy="324465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752" r="-54" b="8115"/>
          <a:stretch/>
        </p:blipFill>
        <p:spPr>
          <a:xfrm>
            <a:off x="1165123" y="840944"/>
            <a:ext cx="9925664" cy="5161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9520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00" t="-287" b="-1"/>
          <a:stretch/>
        </p:blipFill>
        <p:spPr>
          <a:xfrm>
            <a:off x="1135626" y="825910"/>
            <a:ext cx="9989573" cy="5142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815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4271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803" b="18276"/>
          <a:stretch/>
        </p:blipFill>
        <p:spPr>
          <a:xfrm>
            <a:off x="1150374" y="857525"/>
            <a:ext cx="9940413" cy="513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487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4237"/>
          <a:stretch/>
        </p:blipFill>
        <p:spPr>
          <a:xfrm>
            <a:off x="1091381" y="795742"/>
            <a:ext cx="9999406" cy="5239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402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4271" y="598091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342" r="-565" b="14635"/>
          <a:stretch/>
        </p:blipFill>
        <p:spPr>
          <a:xfrm>
            <a:off x="1135626" y="830290"/>
            <a:ext cx="9955161" cy="5151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9445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69" r="-547" b="18655"/>
          <a:stretch/>
        </p:blipFill>
        <p:spPr>
          <a:xfrm>
            <a:off x="1106129" y="825910"/>
            <a:ext cx="9999406" cy="5201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340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4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infidèle ?</a:t>
            </a:r>
          </a:p>
        </p:txBody>
      </p:sp>
    </p:spTree>
    <p:extLst>
      <p:ext uri="{BB962C8B-B14F-4D97-AF65-F5344CB8AC3E}">
        <p14:creationId xmlns:p14="http://schemas.microsoft.com/office/powerpoint/2010/main" val="328192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2021-03-23T14:51:32Z</dcterms:created>
  <dcterms:modified xsi:type="dcterms:W3CDTF">2021-03-25T20:13:59Z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