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qiF+wH/usG+UTYIMAPdeA==" hashData="3XBw4NDZxCgf48GYpY0OgvloGh9f/3Y6XRKPBwfM86sBqo4dExraJ9NPf2hWmwzjbh7W+FC00uxwKz4FClVC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23/03/2021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23/03/2021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N°1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Zifou - Elle ma Trompé.wav"/>
          </p:stSnd>
        </p:sndAc>
      </p:transition>
    </mc:Choice>
    <mc:Fallback>
      <p:transition spd="slow" advTm="13000">
        <p:fade/>
        <p:sndAc>
          <p:stSnd loop="1"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312" r="314" b="6022"/>
          <a:stretch/>
        </p:blipFill>
        <p:spPr>
          <a:xfrm>
            <a:off x="1145921" y="855406"/>
            <a:ext cx="9940413" cy="5147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877" y="825910"/>
            <a:ext cx="9955162" cy="5161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03786"/>
            <a:ext cx="9910916" cy="51656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25" y="840657"/>
            <a:ext cx="9969909" cy="51471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67155"/>
            <a:ext cx="9910916" cy="5123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66" b="19175"/>
          <a:stretch/>
        </p:blipFill>
        <p:spPr>
          <a:xfrm>
            <a:off x="1151517" y="857250"/>
            <a:ext cx="9939270" cy="51249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Zifou - Elle ma Trompé.wav"/>
          </p:stSnd>
        </p:sndAc>
      </p:transition>
    </mc:Choice>
    <mc:Fallback>
      <p:transition spd="slow" advTm="13000">
        <p:fade/>
        <p:sndAc>
          <p:stSnd loop="1"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2021-03-23T14:51:32Z</dcterms:created>
  <dcterms:modified xsi:type="dcterms:W3CDTF">2021-03-23T15:35:43Z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