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4" r:id="rId9"/>
    <p:sldId id="262" r:id="rId10"/>
    <p:sldId id="268" r:id="rId11"/>
    <p:sldId id="263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Kw3NOuhPs0/P/Aarqu9yA==" hashData="KrK+u8ZCs2AyhDq5j2/qHl81hFDx4rNkkSYmvUXdwF+cqV7GFTihS5ykX2ZG3mu46wf55K3y0tKk3EkBf64K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………femmes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483746_mouthuy_005.wav"/>
          </p:stSnd>
        </p:sndAc>
      </p:transition>
    </mc:Choice>
    <mc:Fallback>
      <p:transition spd="slow" advTm="10000">
        <p:wedge/>
        <p:sndAc>
          <p:stSnd loop="1">
            <p:snd r:embed="rId3" name="483746_mouthuy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776304"/>
            <a:ext cx="8558211" cy="5319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29" y="776110"/>
            <a:ext cx="10116457" cy="532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13" t="7260" r="4360" b="14784"/>
          <a:stretch/>
        </p:blipFill>
        <p:spPr>
          <a:xfrm>
            <a:off x="1014413" y="768759"/>
            <a:ext cx="10186987" cy="5319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309" b="21737"/>
          <a:stretch/>
        </p:blipFill>
        <p:spPr>
          <a:xfrm>
            <a:off x="1003459" y="1042988"/>
            <a:ext cx="10148607" cy="5029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83391"/>
            <a:ext cx="10144125" cy="5308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676" t="8236" r="4630" b="8441"/>
          <a:stretch/>
        </p:blipFill>
        <p:spPr>
          <a:xfrm>
            <a:off x="1042988" y="790554"/>
            <a:ext cx="10172699" cy="5306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1" b="9797"/>
          <a:stretch/>
        </p:blipFill>
        <p:spPr>
          <a:xfrm>
            <a:off x="1528763" y="822007"/>
            <a:ext cx="9244012" cy="5273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000" t="6123" r="11837" b="8435"/>
          <a:stretch/>
        </p:blipFill>
        <p:spPr>
          <a:xfrm>
            <a:off x="1071562" y="781746"/>
            <a:ext cx="10086975" cy="529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766810"/>
            <a:ext cx="10215563" cy="532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4129" t="20199" r="15059" b="27236"/>
          <a:stretch/>
        </p:blipFill>
        <p:spPr>
          <a:xfrm>
            <a:off x="1045483" y="842962"/>
            <a:ext cx="10101034" cy="521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5" b="9248"/>
          <a:stretch/>
        </p:blipFill>
        <p:spPr>
          <a:xfrm>
            <a:off x="1879924" y="759618"/>
            <a:ext cx="8432152" cy="5338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73" t="3721" r="255" b="8601"/>
          <a:stretch/>
        </p:blipFill>
        <p:spPr>
          <a:xfrm>
            <a:off x="1000125" y="793143"/>
            <a:ext cx="10160494" cy="529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126"/>
            <a:ext cx="10186987" cy="5295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………femmes N°1………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103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2021-01-30T19:07:46Z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