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4" r:id="rId9"/>
    <p:sldId id="262" r:id="rId10"/>
    <p:sldId id="268" r:id="rId11"/>
    <p:sldId id="263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oi0I9U+QXOeDh8p4g4e+g==" hashData="UoyV+pNZNKGCdT/n0wmwxiEEatiIkEE9+xpXOSUfwgNNOt3kSwfib+C9izgjZY5NzXPfShHto52DpIU/NXIG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449904" y="2459504"/>
            <a:ext cx="9139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………femmes N°3……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483746_mouthuy_005.wav"/>
          </p:stSnd>
        </p:sndAc>
      </p:transition>
    </mc:Choice>
    <mc:Fallback>
      <p:transition spd="slow" advTm="10000">
        <p:wedge/>
        <p:sndAc>
          <p:stSnd loop="1">
            <p:snd r:embed="rId3" name="483746_mouthuy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776304"/>
            <a:ext cx="8558211" cy="5319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029" y="776110"/>
            <a:ext cx="10116457" cy="5321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22" r="573" b="6573"/>
          <a:stretch/>
        </p:blipFill>
        <p:spPr>
          <a:xfrm>
            <a:off x="1042988" y="806358"/>
            <a:ext cx="10086975" cy="5324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771526"/>
            <a:ext cx="9758363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83391"/>
            <a:ext cx="10144125" cy="5308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909" r="-208" b="7017"/>
          <a:stretch/>
        </p:blipFill>
        <p:spPr>
          <a:xfrm>
            <a:off x="1014414" y="795912"/>
            <a:ext cx="10144124" cy="530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81" b="9797"/>
          <a:stretch/>
        </p:blipFill>
        <p:spPr>
          <a:xfrm>
            <a:off x="1528763" y="822007"/>
            <a:ext cx="9244012" cy="5273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169" r="549" b="14406"/>
          <a:stretch/>
        </p:blipFill>
        <p:spPr>
          <a:xfrm>
            <a:off x="1014413" y="765143"/>
            <a:ext cx="10215562" cy="532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766810"/>
            <a:ext cx="10215563" cy="532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215" r="-711" b="22221"/>
          <a:stretch/>
        </p:blipFill>
        <p:spPr>
          <a:xfrm>
            <a:off x="985838" y="774475"/>
            <a:ext cx="10201275" cy="535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5" b="9248"/>
          <a:stretch/>
        </p:blipFill>
        <p:spPr>
          <a:xfrm>
            <a:off x="1879924" y="759618"/>
            <a:ext cx="8432152" cy="5338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01" t="19105" r="401" b="17301"/>
          <a:stretch/>
        </p:blipFill>
        <p:spPr>
          <a:xfrm>
            <a:off x="1014294" y="814388"/>
            <a:ext cx="10201516" cy="524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126"/>
            <a:ext cx="10186987" cy="5295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4" y="857250"/>
            <a:ext cx="10258426" cy="51292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459504"/>
            <a:ext cx="95832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Surprises 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surprises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………femmes N°1………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103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2021-01-30T18:56:54Z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