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4" r:id="rId9"/>
    <p:sldId id="262" r:id="rId10"/>
    <p:sldId id="268" r:id="rId11"/>
    <p:sldId id="263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DkG8TfyU+xS3TKWRs8fig==" hashData="oBo0dgO89b5timJuEBI2t8FXiyN5ywv4SeUSNPrtI7ZDIWUOzz7SOdSqxvDUdpNhvE4IVuTYpnTsilFYSrK4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68862" y="2459504"/>
            <a:ext cx="86542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……femmes N°2……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483746_mouthuy_005.wav"/>
          </p:stSnd>
        </p:sndAc>
      </p:transition>
    </mc:Choice>
    <mc:Fallback>
      <p:transition spd="slow" advTm="10000">
        <p:wedge/>
        <p:sndAc>
          <p:stSnd loop="1">
            <p:snd r:embed="rId3" name="483746_mouthuy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776304"/>
            <a:ext cx="8558211" cy="5319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029" y="776110"/>
            <a:ext cx="10116457" cy="5321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17843"/>
          <a:stretch/>
        </p:blipFill>
        <p:spPr>
          <a:xfrm>
            <a:off x="995917" y="781395"/>
            <a:ext cx="10200166" cy="5307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284" y="776317"/>
            <a:ext cx="9809018" cy="5309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788" r="598"/>
          <a:stretch/>
        </p:blipFill>
        <p:spPr>
          <a:xfrm>
            <a:off x="1494773" y="796475"/>
            <a:ext cx="9202454" cy="5265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240" b="4416"/>
          <a:stretch/>
        </p:blipFill>
        <p:spPr>
          <a:xfrm>
            <a:off x="1809363" y="777240"/>
            <a:ext cx="8573273" cy="5303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-1" r="109" b="16699"/>
          <a:stretch/>
        </p:blipFill>
        <p:spPr>
          <a:xfrm>
            <a:off x="1256106" y="740915"/>
            <a:ext cx="9679787" cy="5376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30" b="5122"/>
          <a:stretch/>
        </p:blipFill>
        <p:spPr>
          <a:xfrm>
            <a:off x="1777298" y="771525"/>
            <a:ext cx="8637403" cy="5314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766" b="12944"/>
          <a:stretch/>
        </p:blipFill>
        <p:spPr>
          <a:xfrm>
            <a:off x="1861457" y="787589"/>
            <a:ext cx="8716735" cy="528282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38622" t="74770" r="40401" b="14221"/>
          <a:stretch/>
        </p:blipFill>
        <p:spPr>
          <a:xfrm>
            <a:off x="5305424" y="4455622"/>
            <a:ext cx="1677267" cy="58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7708" r="-70" b="26667"/>
          <a:stretch/>
        </p:blipFill>
        <p:spPr>
          <a:xfrm>
            <a:off x="2043701" y="771525"/>
            <a:ext cx="8104598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023" r="-365" b="6130"/>
          <a:stretch/>
        </p:blipFill>
        <p:spPr>
          <a:xfrm>
            <a:off x="1928812" y="781357"/>
            <a:ext cx="8529637" cy="5324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86" b="38125"/>
          <a:stretch/>
        </p:blipFill>
        <p:spPr>
          <a:xfrm>
            <a:off x="1745075" y="749888"/>
            <a:ext cx="8701849" cy="5358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499" r="100" b="14501"/>
          <a:stretch/>
        </p:blipFill>
        <p:spPr>
          <a:xfrm>
            <a:off x="2759869" y="784139"/>
            <a:ext cx="6672262" cy="5289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459504"/>
            <a:ext cx="95832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………   femmes . . . . .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105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2021-01-08T14:53:05Z</dcterms:created>
  <dcterms:modified xsi:type="dcterms:W3CDTF">2021-01-25T15:53:05Z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