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4" r:id="rId9"/>
    <p:sldId id="262" r:id="rId10"/>
    <p:sldId id="268" r:id="rId11"/>
    <p:sldId id="263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YP9VZkWJ7iq01hv6JlIIw==" hashData="vCv7wNec15nFSDXt3dgFUOXDFdpOoQggVmkHR95wZUcqQg3oGqW26yya+X94ty5xHN/YWbWjVs+PBfaiFqx/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459504"/>
            <a:ext cx="9583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………femmes N°1………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483746_mouthuy_005.wav"/>
          </p:stSnd>
        </p:sndAc>
      </p:transition>
    </mc:Choice>
    <mc:Fallback>
      <p:transition spd="slow" advTm="10000">
        <p:wedge/>
        <p:sndAc>
          <p:stSnd loop="1">
            <p:snd r:embed="rId3" name="483746_mouthuy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776304"/>
            <a:ext cx="8558211" cy="5319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029" y="776110"/>
            <a:ext cx="10116457" cy="5321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225" y="751703"/>
            <a:ext cx="8629650" cy="5378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10" b="4578"/>
          <a:stretch/>
        </p:blipFill>
        <p:spPr>
          <a:xfrm>
            <a:off x="1042988" y="781171"/>
            <a:ext cx="10158412" cy="5333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83391"/>
            <a:ext cx="10144125" cy="5308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" b="4510"/>
          <a:stretch/>
        </p:blipFill>
        <p:spPr>
          <a:xfrm>
            <a:off x="1014413" y="771901"/>
            <a:ext cx="10186987" cy="5329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81" b="9797"/>
          <a:stretch/>
        </p:blipFill>
        <p:spPr>
          <a:xfrm>
            <a:off x="1528763" y="822007"/>
            <a:ext cx="9244012" cy="5273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426" r="100" b="27830"/>
          <a:stretch/>
        </p:blipFill>
        <p:spPr>
          <a:xfrm>
            <a:off x="1002831" y="786583"/>
            <a:ext cx="10226577" cy="5314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766810"/>
            <a:ext cx="10215563" cy="532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705"/>
          <a:stretch/>
        </p:blipFill>
        <p:spPr>
          <a:xfrm>
            <a:off x="1014413" y="762632"/>
            <a:ext cx="10172700" cy="5335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5" b="9248"/>
          <a:stretch/>
        </p:blipFill>
        <p:spPr>
          <a:xfrm>
            <a:off x="1879924" y="759618"/>
            <a:ext cx="8432152" cy="5338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4591"/>
          <a:stretch/>
        </p:blipFill>
        <p:spPr>
          <a:xfrm>
            <a:off x="1042988" y="781171"/>
            <a:ext cx="10158411" cy="5312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126"/>
            <a:ext cx="10186987" cy="5295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459504"/>
            <a:ext cx="9583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………femmes N°1………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104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2021-01-08T14:53:05Z</dcterms:created>
  <dcterms:modified xsi:type="dcterms:W3CDTF">2021-01-24T19:48:05Z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