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68" r:id="rId3"/>
    <p:sldId id="259" r:id="rId4"/>
    <p:sldId id="260" r:id="rId5"/>
    <p:sldId id="257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pj3HJ9z1/PcFLfI00f5Xw==" hashData="8Enmc+wj5n+bCiCzsBVhWQp9RMYgJi2ai7X1DcU6skGPjHoruFdXSZtOopd4aOvZULSutl8yof+uZXCWH9OY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EBB035-D4BE-4EC4-A12D-CE6ACB38AD71}" type="datetimeFigureOut">
              <a:rPr lang="fr-FR" smtClean="0"/>
              <a:t>13/08/2019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AB45A-6499-49BA-966F-F5A1144E14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711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4435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0515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3333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053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0799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4743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8090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241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3251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027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7525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9385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37485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9441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3460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236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7444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9095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2977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53921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9853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6872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60086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404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91818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808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AB45A-6499-49BA-966F-F5A1144E148D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4335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6419-F9E7-4BD3-B463-6D1850727C05}" type="datetime1">
              <a:rPr lang="fr-FR" smtClean="0"/>
              <a:t>13/08/2019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196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327744-B296-4435-B6C1-DED0B489F38B}" type="datetime1">
              <a:rPr lang="fr-FR" smtClean="0"/>
              <a:t>13/08/2019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395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72307-E638-4B5A-B0AD-173160B8920E}" type="datetime1">
              <a:rPr lang="fr-FR" smtClean="0"/>
              <a:t>13/08/2019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998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EB03-5572-45F7-AE91-CFD8DD1ED7BE}" type="datetime1">
              <a:rPr lang="fr-FR" smtClean="0"/>
              <a:t>13/08/2019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0558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6A3A3-1CD1-4801-A67F-8FBBBF1F3193}" type="datetime1">
              <a:rPr lang="fr-FR" smtClean="0"/>
              <a:t>13/08/2019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812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02BC5-D840-420E-9D77-37A0DD9B88CF}" type="datetime1">
              <a:rPr lang="fr-FR" smtClean="0"/>
              <a:t>13/08/2019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341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389E-9198-4FBC-B6D5-7929D161FAC5}" type="datetime1">
              <a:rPr lang="fr-FR" smtClean="0"/>
              <a:t>13/08/2019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472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14380-46D1-450C-83DE-9FE50B28F4CC}" type="datetime1">
              <a:rPr lang="fr-FR" smtClean="0"/>
              <a:t>13/08/2019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173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F9D3C-4E8F-4AF7-9DC4-5089FF5C805B}" type="datetime1">
              <a:rPr lang="fr-FR" smtClean="0"/>
              <a:t>13/08/2019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77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0B2CD-2A7E-4626-AC7A-7086ECF58AA8}" type="datetime1">
              <a:rPr lang="fr-FR" smtClean="0"/>
              <a:t>13/08/2019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243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F7F5A-E243-40CA-878A-CF9F5006114C}" type="datetime1">
              <a:rPr lang="fr-FR" smtClean="0"/>
              <a:t>13/08/2019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839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chemeClr val="accent6">
                <a:lumMod val="75000"/>
              </a:schemeClr>
            </a:gs>
            <a:gs pos="84000">
              <a:schemeClr val="accent4">
                <a:lumMod val="75000"/>
              </a:schemeClr>
            </a:gs>
            <a:gs pos="94000">
              <a:srgbClr val="FFC000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92415-1CEA-4494-AF68-1F6D9084EC99}" type="datetime1">
              <a:rPr lang="fr-FR" smtClean="0"/>
              <a:t>13/08/2019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76DFF-F56B-410F-BB7D-591AB16EFE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411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631" y="379593"/>
            <a:ext cx="10884877" cy="60955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-86437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722" y="1832392"/>
            <a:ext cx="5980694" cy="470652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122042" y="3126799"/>
            <a:ext cx="9947916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oirée discothèque</a:t>
            </a:r>
            <a:endParaRPr lang="fr-FR" sz="9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par Lande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14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  <p:sndAc>
          <p:stSnd loop="1">
            <p:snd r:embed="rId3" name="1-Tina Turner.wav"/>
          </p:stSnd>
        </p:sndAc>
      </p:transition>
    </mc:Choice>
    <mc:Fallback>
      <p:transition spd="slow" advTm="12000">
        <p:fade/>
        <p:sndAc>
          <p:stSnd loop="1">
            <p:snd r:embed="rId3" name="1-Tina Turn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939" y="553361"/>
            <a:ext cx="9939131" cy="58218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09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49" y="638906"/>
            <a:ext cx="11250735" cy="57174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0583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867" y="562708"/>
            <a:ext cx="7724856" cy="57936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68422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715" y="411589"/>
            <a:ext cx="10728570" cy="6034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9563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589" y="560128"/>
            <a:ext cx="10350396" cy="5796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21772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976" y="558167"/>
            <a:ext cx="8713116" cy="5798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5536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590" y="559711"/>
            <a:ext cx="8295726" cy="57966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5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23" b="7491"/>
          <a:stretch/>
        </p:blipFill>
        <p:spPr>
          <a:xfrm>
            <a:off x="1158319" y="585696"/>
            <a:ext cx="9875361" cy="5775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8676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09" r="335" b="6280"/>
          <a:stretch/>
        </p:blipFill>
        <p:spPr>
          <a:xfrm>
            <a:off x="3521032" y="569843"/>
            <a:ext cx="5132638" cy="5857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8727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80" b="6528"/>
          <a:stretch/>
        </p:blipFill>
        <p:spPr>
          <a:xfrm>
            <a:off x="1086678" y="541695"/>
            <a:ext cx="10018644" cy="58146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1111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359" r="48"/>
          <a:stretch/>
        </p:blipFill>
        <p:spPr>
          <a:xfrm>
            <a:off x="1205948" y="560353"/>
            <a:ext cx="9687339" cy="5825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1834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532187"/>
            <a:ext cx="10399643" cy="5858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7457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22" y="471486"/>
            <a:ext cx="10461978" cy="58848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086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0017" y="554097"/>
            <a:ext cx="8786191" cy="58468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163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3270" y="553361"/>
            <a:ext cx="8772939" cy="5839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0693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884" y="518432"/>
            <a:ext cx="10545916" cy="5837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4054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848" y="514703"/>
            <a:ext cx="10566952" cy="5917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7073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951" y="562311"/>
            <a:ext cx="10312136" cy="5794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948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0492" y="533709"/>
            <a:ext cx="7789985" cy="5821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7320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593" y="579110"/>
            <a:ext cx="9154078" cy="5777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5440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793" y="422763"/>
            <a:ext cx="10182414" cy="6012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6976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7785" y="537708"/>
            <a:ext cx="8845061" cy="58563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609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4927" y="512719"/>
            <a:ext cx="8785504" cy="58436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7274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487" y="540380"/>
            <a:ext cx="10827026" cy="57772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072309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6700" y="317500"/>
            <a:ext cx="11658600" cy="6311900"/>
          </a:xfrm>
          <a:prstGeom prst="rect">
            <a:avLst/>
          </a:prstGeom>
          <a:noFill/>
          <a:ln w="508000">
            <a:gradFill flip="none" rotWithShape="1">
              <a:gsLst>
                <a:gs pos="90000">
                  <a:schemeClr val="accent6">
                    <a:lumMod val="75000"/>
                  </a:schemeClr>
                </a:gs>
                <a:gs pos="21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55890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560712"/>
            <a:ext cx="8739554" cy="5810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4092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631" y="379593"/>
            <a:ext cx="10884877" cy="60955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879AA-342D-45C6-AD91-33DB36503BCB}" type="datetime1">
              <a:rPr lang="fr-FR" sz="1600" b="1" smtClean="0">
                <a:solidFill>
                  <a:srgbClr val="FF0000"/>
                </a:solidFill>
              </a:rPr>
              <a:t>13/08/2019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PPS Lande</a:t>
            </a:r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76DFF-F56B-410F-BB7D-591AB16EFE69}" type="slidenum">
              <a:rPr lang="fr-FR" sz="1600" b="1" smtClean="0">
                <a:solidFill>
                  <a:srgbClr val="FF0000"/>
                </a:solidFill>
              </a:rPr>
              <a:t>27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9683" y="-86437"/>
            <a:ext cx="82126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722" y="1832392"/>
            <a:ext cx="5980694" cy="470652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119111" y="1649829"/>
            <a:ext cx="9947916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 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S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oirée discothèque</a:t>
            </a:r>
            <a:endParaRPr lang="fr-FR" sz="9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    par Lande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526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417</Words>
  <Application>Microsoft Office PowerPoint</Application>
  <PresentationFormat>Grand écran</PresentationFormat>
  <Paragraphs>140</Paragraphs>
  <Slides>27</Slides>
  <Notes>27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2019-06-26T16:57:38Z</dcterms:created>
  <dcterms:modified xsi:type="dcterms:W3CDTF">2019-08-13T17:44:48Z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