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73" r:id="rId4"/>
    <p:sldId id="274" r:id="rId5"/>
    <p:sldId id="275" r:id="rId6"/>
    <p:sldId id="277" r:id="rId7"/>
    <p:sldId id="278" r:id="rId8"/>
    <p:sldId id="276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H6qx/sxi7Rry9e2/Um4bQ==" hashData="7Opx7BCrq6e/93id6l6oKBSFtOOS4tPpfuHKhwvIhgU7gMGwRJyH0l3cKuC0rtmBZFWVb0fWIZuve4HJEUFfe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6" d="100"/>
          <a:sy n="76" d="100"/>
        </p:scale>
        <p:origin x="3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19/02/2020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19/02/2020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19/02/2020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19/02/2020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18" y="789709"/>
            <a:ext cx="10266218" cy="5245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0847" y="3914958"/>
            <a:ext cx="7890302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Si je vous dis par 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N°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9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71" y="1125147"/>
            <a:ext cx="7628529" cy="455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4819" y="786080"/>
            <a:ext cx="6442362" cy="52785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6490" y="770783"/>
            <a:ext cx="5999019" cy="5264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3055" y="804553"/>
            <a:ext cx="9725890" cy="5248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87" y="1047750"/>
            <a:ext cx="10334625" cy="4762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1818" y="809352"/>
            <a:ext cx="8811491" cy="5190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1309" y="803564"/>
            <a:ext cx="7871155" cy="52496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597" y="851972"/>
            <a:ext cx="6911604" cy="51837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0800" y="800100"/>
            <a:ext cx="7010400" cy="5257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870957"/>
            <a:ext cx="4900613" cy="51647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8582" y="817785"/>
            <a:ext cx="9240982" cy="52302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109" y="806690"/>
            <a:ext cx="8797635" cy="52363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6483" y="811295"/>
            <a:ext cx="6911604" cy="51837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6217" y="813861"/>
            <a:ext cx="6941127" cy="51991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23" y="807493"/>
            <a:ext cx="10266554" cy="5243014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197" y="3056691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Si je vous dis par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132</TotalTime>
  <Words>279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2018-10-31T16:59:47Z</dcterms:created>
  <dcterms:modified xsi:type="dcterms:W3CDTF">2020-02-19T18:29:24Z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