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3" r:id="rId4"/>
    <p:sldId id="274" r:id="rId5"/>
    <p:sldId id="275" r:id="rId6"/>
    <p:sldId id="277" r:id="rId7"/>
    <p:sldId id="278" r:id="rId8"/>
    <p:sldId id="276" r:id="rId9"/>
    <p:sldId id="279" r:id="rId10"/>
    <p:sldId id="281" r:id="rId11"/>
    <p:sldId id="282" r:id="rId12"/>
    <p:sldId id="283" r:id="rId13"/>
    <p:sldId id="280" r:id="rId14"/>
    <p:sldId id="285" r:id="rId15"/>
    <p:sldId id="284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iJq3zFtkA4DIRvn8DDe3w==" hashData="PmHWJPahjPCbTY/3v0KGHcKILhV7eGwzIHRXN34iZM0q8yZHn1zuAodIbn19CNe+oCxghGRPMx71KeGBll32D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19/02/2020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19/02/2020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19/02/2020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19/02/2020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0847" y="3914958"/>
            <a:ext cx="789030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N°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8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9" y="786080"/>
            <a:ext cx="6442362" cy="5278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490" y="770783"/>
            <a:ext cx="5999019" cy="5264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8582" y="803564"/>
            <a:ext cx="9294860" cy="5228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873" y="787111"/>
            <a:ext cx="9351818" cy="5260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5564" y="821019"/>
            <a:ext cx="9060872" cy="5215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3636" y="796636"/>
            <a:ext cx="5264728" cy="5264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325" y="810491"/>
            <a:ext cx="5225184" cy="5225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1526" y="803564"/>
            <a:ext cx="7178013" cy="52296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164" y="796413"/>
            <a:ext cx="6359236" cy="52309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9" b="7807"/>
          <a:stretch/>
        </p:blipFill>
        <p:spPr>
          <a:xfrm>
            <a:off x="3247033" y="783627"/>
            <a:ext cx="5697933" cy="52390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873" y="802346"/>
            <a:ext cx="7813963" cy="5234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727" y="814397"/>
            <a:ext cx="7758546" cy="5229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5164" y="817418"/>
            <a:ext cx="7790352" cy="52577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197" y="3056691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</TotalTime>
  <Words>279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2018-10-31T16:59:47Z</dcterms:created>
  <dcterms:modified xsi:type="dcterms:W3CDTF">2020-02-19T18:10:11Z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