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svE3gUJiHHyP46s8hZedA==" hashData="4k6iXTpBaOBEgHSb5BHj9NdmcScubHY0EBptJHgc0zBfBnjAoDf7lMSI/mWJ6qrUF0gv+PSxDlq90nKRX+PJ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7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467" y="806265"/>
            <a:ext cx="4219278" cy="5220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4003963" y="787119"/>
            <a:ext cx="4128655" cy="5218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3"/>
          <a:stretch/>
        </p:blipFill>
        <p:spPr>
          <a:xfrm>
            <a:off x="3484851" y="808176"/>
            <a:ext cx="5222298" cy="5234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4"/>
          <a:stretch/>
        </p:blipFill>
        <p:spPr>
          <a:xfrm>
            <a:off x="3153309" y="835397"/>
            <a:ext cx="5935273" cy="5200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84" b="6676"/>
          <a:stretch/>
        </p:blipFill>
        <p:spPr>
          <a:xfrm>
            <a:off x="3280491" y="845128"/>
            <a:ext cx="5546064" cy="5190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597" y="819695"/>
            <a:ext cx="6809372" cy="5215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1744" y="798298"/>
            <a:ext cx="6470073" cy="5227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465" y="785921"/>
            <a:ext cx="5249754" cy="524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 b="12187"/>
          <a:stretch/>
        </p:blipFill>
        <p:spPr>
          <a:xfrm>
            <a:off x="3409045" y="827809"/>
            <a:ext cx="5373909" cy="5207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4691" y="817146"/>
            <a:ext cx="4322618" cy="5223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107980" y="803564"/>
            <a:ext cx="3860705" cy="5209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2018-10-31T16:59:47Z</dcterms:created>
  <dcterms:modified xsi:type="dcterms:W3CDTF">2020-02-19T17:54:24Z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