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2" r:id="rId11"/>
    <p:sldId id="280" r:id="rId12"/>
    <p:sldId id="281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NPT1QBFy3Dc4RSQdXnX8g==" hashData="quozidjAZvgdj1Fk7v/y3T6ND+/ka/fDZrZzaxEGxSUhcri1c4PZe7M1pIy8FB/onW4TQtYXOuBZzgdRe5FL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6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275" y="789710"/>
            <a:ext cx="5110417" cy="5250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850"/>
          <a:stretch/>
        </p:blipFill>
        <p:spPr>
          <a:xfrm>
            <a:off x="3830782" y="813917"/>
            <a:ext cx="4530436" cy="5222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63" y="791471"/>
            <a:ext cx="5735781" cy="5249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941" y="751515"/>
            <a:ext cx="5172567" cy="528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843" y="817404"/>
            <a:ext cx="7954683" cy="5218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9491" y="793701"/>
            <a:ext cx="3713018" cy="5270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345" y="807304"/>
            <a:ext cx="8257310" cy="5243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"/>
          <a:stretch/>
        </p:blipFill>
        <p:spPr>
          <a:xfrm>
            <a:off x="1669540" y="824954"/>
            <a:ext cx="8852920" cy="5210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1564" y="817825"/>
            <a:ext cx="4488872" cy="5212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1" b="10623"/>
          <a:stretch/>
        </p:blipFill>
        <p:spPr>
          <a:xfrm>
            <a:off x="1061116" y="801956"/>
            <a:ext cx="10069767" cy="5246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06" r="-101"/>
          <a:stretch/>
        </p:blipFill>
        <p:spPr>
          <a:xfrm>
            <a:off x="3160905" y="803466"/>
            <a:ext cx="5719860" cy="5232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2020-02-19T17:42:27Z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