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8"/>
  </p:notesMasterIdLst>
  <p:sldIdLst>
    <p:sldId id="257" r:id="rId2"/>
    <p:sldId id="272" r:id="rId3"/>
    <p:sldId id="273" r:id="rId4"/>
    <p:sldId id="274" r:id="rId5"/>
    <p:sldId id="275" r:id="rId6"/>
    <p:sldId id="277" r:id="rId7"/>
    <p:sldId id="278" r:id="rId8"/>
    <p:sldId id="276" r:id="rId9"/>
    <p:sldId id="279" r:id="rId10"/>
    <p:sldId id="280" r:id="rId11"/>
    <p:sldId id="281" r:id="rId12"/>
    <p:sldId id="282" r:id="rId13"/>
    <p:sldId id="283" r:id="rId14"/>
    <p:sldId id="284" r:id="rId15"/>
    <p:sldId id="285" r:id="rId16"/>
    <p:sldId id="271" r:id="rId17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96uTo3jeZaEgnbvqjlZ7aQ==" hashData="2maWnMkN62eN+5Gki1s05rAEeQ7uwBWRu5M15z2jUzA71kpJwGeS0GkGgRexMC9/6ZG9kvBxxdNQG2TJ9xPiCA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4" autoAdjust="0"/>
    <p:restoredTop sz="94660"/>
  </p:normalViewPr>
  <p:slideViewPr>
    <p:cSldViewPr snapToGrid="0">
      <p:cViewPr varScale="1">
        <p:scale>
          <a:sx n="76" d="100"/>
          <a:sy n="76" d="100"/>
        </p:scale>
        <p:origin x="33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8930380-2855-4F24-8EBA-FA6EA6F748F4}" type="datetimeFigureOut">
              <a:rPr lang="fr-FR" smtClean="0"/>
              <a:t>19/02/2020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8BE7001-B34E-4EDC-9E07-3A98B922D43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302826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0207597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0420371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9099327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00880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6374269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390222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177758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1713520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4692673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192721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616804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146482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0164063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751722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4786256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8BE7001-B34E-4EDC-9E07-3A98B922D435}" type="slidenum">
              <a:rPr lang="fr-FR" smtClean="0"/>
              <a:t>16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604555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6046F6C-1A89-48E7-9B4C-08DC7D19C97F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1047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0F6DBE-2CEF-4435-A486-EFD9A5266BC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169594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DBA8BF-A4DB-46BF-AB33-F164082F2019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638265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E12F07-9D93-48EE-B4B2-067A95901324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384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B49763-2CDA-48F3-B021-9D900EBB1FD6}" type="datetime1">
              <a:rPr lang="fr-FR" smtClean="0"/>
              <a:t>19/02/2020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661312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49A88A-E0F8-4D58-83B7-6983778AE3E2}" type="datetime1">
              <a:rPr lang="fr-FR" smtClean="0"/>
              <a:t>19/02/2020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7392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A2460A-27D8-4CAA-A4BB-A691DEC79739}" type="datetime1">
              <a:rPr lang="fr-FR" smtClean="0"/>
              <a:t>19/02/2020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56642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D02736-D2CE-47DE-AA19-9D36A39E4295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179069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B4A9CA-EFE2-43F4-B281-2D08314FB21F}" type="datetime1">
              <a:rPr lang="fr-FR" smtClean="0"/>
              <a:t>19/02/2020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33925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BEF225-53FB-444B-828F-9DFC3B3B28D8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35055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C2CB5E-3FF4-4225-92B6-F3CF05CD5B6C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252756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86000">
              <a:schemeClr val="bg1"/>
            </a:gs>
            <a:gs pos="42000">
              <a:schemeClr val="accent1">
                <a:lumMod val="45000"/>
                <a:lumOff val="55000"/>
              </a:schemeClr>
            </a:gs>
            <a:gs pos="32000">
              <a:schemeClr val="accent1">
                <a:lumMod val="45000"/>
                <a:lumOff val="55000"/>
              </a:schemeClr>
            </a:gs>
            <a:gs pos="38000">
              <a:schemeClr val="accent1">
                <a:lumMod val="30000"/>
                <a:lumOff val="7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FCD8F3B-5338-49C0-A85F-9932E5A11BE0}" type="datetime1">
              <a:rPr lang="fr-FR" smtClean="0"/>
              <a:t>19/02/2020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Lande 2020 je compose pour vous avec ma douce et fidèle amie</a:t>
            </a:r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990EDE-C1B6-406E-8F56-61A43BF5A129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2052708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9818" y="789709"/>
            <a:ext cx="10266218" cy="5245965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150847" y="3914958"/>
            <a:ext cx="7890302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 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Lande N° </a:t>
            </a:r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5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76009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  <p:sndAc>
          <p:stSnd loop="1">
            <p:snd r:embed="rId3" name="Ile d'Oléron .. 09 03 2011_001.wav"/>
          </p:stSnd>
        </p:sndAc>
      </p:transition>
    </mc:Choice>
    <mc:Fallback>
      <p:transition spd="slow" advTm="13000">
        <p:fade/>
        <p:sndAc>
          <p:stSnd loop="1">
            <p:snd r:embed="rId3" name="Ile d'Oléron .. 09 03 2011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0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1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2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353671" y="1125147"/>
            <a:ext cx="7628529" cy="4556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097953" y="2967335"/>
            <a:ext cx="7996100" cy="1015663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000" dirty="0" smtClean="0">
                <a:ln w="0">
                  <a:solidFill>
                    <a:srgbClr val="FF0000"/>
                  </a:solidFill>
                </a:ln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lgerian" panose="04020705040A02060702" pitchFamily="82" charset="0"/>
              </a:rPr>
              <a:t>Et bien on se marre</a:t>
            </a:r>
            <a:endParaRPr lang="fr-FR" sz="6000" b="0" cap="none" spc="0" dirty="0">
              <a:ln w="0">
                <a:solidFill>
                  <a:srgbClr val="FF0000"/>
                </a:solidFill>
              </a:ln>
              <a:solidFill>
                <a:schemeClr val="tx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53496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74819" y="786080"/>
            <a:ext cx="6442362" cy="527858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0549513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96490" y="770783"/>
            <a:ext cx="5999019" cy="526472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26091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535382" y="773158"/>
            <a:ext cx="7199592" cy="525449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847666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6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44510" y="803927"/>
            <a:ext cx="5522399" cy="523174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784264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7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528" y="775723"/>
            <a:ext cx="7213446" cy="52595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39927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8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22073" y="790803"/>
            <a:ext cx="5403271" cy="522282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692799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9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1855" y="810233"/>
            <a:ext cx="6096000" cy="521383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6750576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10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158836" y="824242"/>
            <a:ext cx="5874328" cy="520951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146254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11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35382" y="789710"/>
            <a:ext cx="7162080" cy="524864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672138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12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14256" y="807381"/>
            <a:ext cx="5777344" cy="523069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944842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13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81400" y="820257"/>
            <a:ext cx="5174673" cy="52154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431812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14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81745" y="805295"/>
            <a:ext cx="6456219" cy="522498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975467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3F2A04-C752-426D-BD6C-A8E528D68F63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689597" y="6406682"/>
            <a:ext cx="7045377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15</a:t>
            </a:fld>
            <a:endParaRPr lang="fr-FR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09455" y="792996"/>
            <a:ext cx="6414653" cy="52380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3822360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595086" y="449943"/>
            <a:ext cx="11001828" cy="5950857"/>
          </a:xfrm>
          <a:prstGeom prst="rect">
            <a:avLst/>
          </a:prstGeom>
          <a:noFill/>
          <a:ln w="698500" cmpd="thickThin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64000">
                  <a:schemeClr val="accent1">
                    <a:lumMod val="45000"/>
                    <a:lumOff val="55000"/>
                  </a:schemeClr>
                </a:gs>
                <a:gs pos="83000">
                  <a:srgbClr val="FFFF00"/>
                </a:gs>
                <a:gs pos="100000">
                  <a:srgbClr val="FF00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6C91AE-7417-4622-B3D4-2D82559C63BC}" type="datetime1">
              <a:rPr lang="fr-FR" sz="1600" b="1" smtClean="0"/>
              <a:t>19/02/2020</a:t>
            </a:fld>
            <a:endParaRPr lang="fr-FR" sz="1600" b="1" dirty="0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>
          <a:xfrm>
            <a:off x="2753191" y="6378575"/>
            <a:ext cx="6685613" cy="365125"/>
          </a:xfrm>
        </p:spPr>
        <p:txBody>
          <a:bodyPr/>
          <a:lstStyle/>
          <a:p>
            <a:r>
              <a:rPr lang="fr-FR" sz="1600" b="1" dirty="0" smtClean="0"/>
              <a:t>PPS Lande 2020 je compose pour vous avec ma douce et fidèle amie</a:t>
            </a:r>
            <a:endParaRPr lang="fr-FR" sz="1600" b="1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62723" y="807493"/>
            <a:ext cx="10266554" cy="5243014"/>
          </a:xfrm>
          <a:prstGeom prst="rect">
            <a:avLst/>
          </a:prstGeom>
        </p:spPr>
      </p:pic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8990EDE-C1B6-406E-8F56-61A43BF5A129}" type="slidenum">
              <a:rPr lang="fr-FR" smtClean="0"/>
              <a:t>16</a:t>
            </a:fld>
            <a:endParaRPr lang="fr-FR"/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2603" y="1237707"/>
            <a:ext cx="5986791" cy="4797968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838197" y="3056691"/>
            <a:ext cx="10515600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C’était :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Si je vous dis par</a:t>
            </a:r>
          </a:p>
          <a:p>
            <a:pPr algn="ctr"/>
            <a:r>
              <a:rPr lang="fr-FR" sz="6600" b="1" dirty="0" smtClean="0">
                <a:ln w="12700">
                  <a:solidFill>
                    <a:srgbClr val="FF0000"/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Algerian" panose="04020705040A02060702" pitchFamily="82" charset="0"/>
              </a:rPr>
              <a:t> Lande</a:t>
            </a:r>
            <a:endParaRPr lang="fr-FR" sz="6600" b="1" cap="none" spc="0" dirty="0">
              <a:ln w="12700">
                <a:solidFill>
                  <a:srgbClr val="FF0000"/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200552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3000">
        <p14:flythrough dir="out" hasBounce="1"/>
      </p:transition>
    </mc:Choice>
    <mc:Fallback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8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9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126</TotalTime>
  <Words>279</Words>
  <Application>Microsoft Office PowerPoint</Application>
  <PresentationFormat>Grand écran</PresentationFormat>
  <Paragraphs>70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Algerian</vt:lpstr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23</cp:revision>
  <dcterms:created xsi:type="dcterms:W3CDTF">2018-10-31T16:59:47Z</dcterms:created>
  <dcterms:modified xsi:type="dcterms:W3CDTF">2020-02-19T17:29:05Z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