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5fGqHswk3B0JyAdbBvUwQ==" hashData="YolN0nAZTiAAbhEt2MScyhw5o5KHSSLw/+4ZBVJLBOU3E3JJq3NMTy1oYUXUXRWMVmUg11imBH0QVHhLDi/W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4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0" b="4956"/>
          <a:stretch/>
        </p:blipFill>
        <p:spPr>
          <a:xfrm>
            <a:off x="2231097" y="832757"/>
            <a:ext cx="7503877" cy="5202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853974"/>
            <a:ext cx="5548353" cy="5181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652" y="857173"/>
            <a:ext cx="3951333" cy="5200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2874" y="849085"/>
            <a:ext cx="4264773" cy="5225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94365" y="816427"/>
            <a:ext cx="4303637" cy="5225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4294109" y="845456"/>
            <a:ext cx="3603782" cy="51598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11"/>
          <a:stretch/>
        </p:blipFill>
        <p:spPr>
          <a:xfrm>
            <a:off x="4408714" y="811026"/>
            <a:ext cx="3475165" cy="5197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971" y="849086"/>
            <a:ext cx="5110815" cy="5187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58" b="4010"/>
          <a:stretch/>
        </p:blipFill>
        <p:spPr>
          <a:xfrm>
            <a:off x="3390900" y="805692"/>
            <a:ext cx="5219700" cy="5239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08229"/>
            <a:ext cx="5029200" cy="5241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8" b="5326"/>
          <a:stretch/>
        </p:blipFill>
        <p:spPr>
          <a:xfrm>
            <a:off x="3418115" y="833933"/>
            <a:ext cx="5318225" cy="5201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2020-02-19T17:15:19Z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