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3" r:id="rId4"/>
    <p:sldId id="274" r:id="rId5"/>
    <p:sldId id="275" r:id="rId6"/>
    <p:sldId id="277" r:id="rId7"/>
    <p:sldId id="278" r:id="rId8"/>
    <p:sldId id="276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CUtPhItdiqDme517JyOlA==" hashData="oouyI44BMFGID7JnA2paCKZuN2qirNA0wa2/tPxeI6PRQQKtb4tI5H/tyrbdIGdnGPlRPmwKDh36FYbF4FMak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6" d="100"/>
          <a:sy n="76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19/02/2020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19/02/2020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19/02/2020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19/02/2020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0847" y="3914958"/>
            <a:ext cx="789030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N° 3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4819" y="786080"/>
            <a:ext cx="6442362" cy="5278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6490" y="770783"/>
            <a:ext cx="5999019" cy="5264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46763" y="803564"/>
            <a:ext cx="5223164" cy="5223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1" y="828359"/>
            <a:ext cx="9470570" cy="5189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7037" y="871537"/>
            <a:ext cx="6257925" cy="5114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7114" y="848834"/>
            <a:ext cx="6123215" cy="5155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15"/>
          <a:stretch/>
        </p:blipFill>
        <p:spPr>
          <a:xfrm>
            <a:off x="3699175" y="865415"/>
            <a:ext cx="6035799" cy="51702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7"/>
          <a:stretch/>
        </p:blipFill>
        <p:spPr>
          <a:xfrm>
            <a:off x="3053443" y="835781"/>
            <a:ext cx="6078600" cy="5199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399" y="845259"/>
            <a:ext cx="5796643" cy="5162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" b="6539"/>
          <a:stretch/>
        </p:blipFill>
        <p:spPr>
          <a:xfrm>
            <a:off x="3464121" y="832756"/>
            <a:ext cx="5400538" cy="5202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811989"/>
            <a:ext cx="4876800" cy="52236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7113" y="841973"/>
            <a:ext cx="6090557" cy="5197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9"/>
          <a:stretch/>
        </p:blipFill>
        <p:spPr>
          <a:xfrm>
            <a:off x="3734027" y="828209"/>
            <a:ext cx="4723945" cy="51943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197" y="3056691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</TotalTime>
  <Words>279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2018-10-31T16:59:47Z</dcterms:created>
  <dcterms:modified xsi:type="dcterms:W3CDTF">2020-02-19T16:54:45Z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