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8" r:id="rId7"/>
    <p:sldId id="276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77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zbAg9eeoT37dMsJDNms2w==" hashData="8Fvz/jDZ+seh9TELYT0k5rmN9yvUnXTzlhnYvRgZJLDzSuPu7upZnHXh3gjbZ5iRz9T53yos5hFEP9dlx0CTL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2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4831" y="848880"/>
            <a:ext cx="6222338" cy="5186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073" y="755073"/>
            <a:ext cx="5347854" cy="53478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597" y="803780"/>
            <a:ext cx="6814622" cy="52490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814863"/>
            <a:ext cx="5029200" cy="5228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0691" y="774393"/>
            <a:ext cx="7439891" cy="52602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3" b="4669"/>
          <a:stretch/>
        </p:blipFill>
        <p:spPr>
          <a:xfrm>
            <a:off x="2570018" y="806029"/>
            <a:ext cx="7051963" cy="5194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7345" y="803345"/>
            <a:ext cx="8183265" cy="5232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3709" y="909233"/>
            <a:ext cx="7421265" cy="50674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3"/>
          <a:stretch/>
        </p:blipFill>
        <p:spPr>
          <a:xfrm>
            <a:off x="1939635" y="789708"/>
            <a:ext cx="8340437" cy="52231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3" b="8961"/>
          <a:stretch/>
        </p:blipFill>
        <p:spPr>
          <a:xfrm>
            <a:off x="961163" y="803565"/>
            <a:ext cx="10269674" cy="523211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5963" y="5167744"/>
            <a:ext cx="2660073" cy="64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635" y="810491"/>
            <a:ext cx="5250873" cy="52508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2020-02-19T16:04:25Z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