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3" r:id="rId4"/>
    <p:sldId id="274" r:id="rId5"/>
    <p:sldId id="275" r:id="rId6"/>
    <p:sldId id="277" r:id="rId7"/>
    <p:sldId id="278" r:id="rId8"/>
    <p:sldId id="276" r:id="rId9"/>
    <p:sldId id="279" r:id="rId10"/>
    <p:sldId id="280" r:id="rId11"/>
    <p:sldId id="283" r:id="rId12"/>
    <p:sldId id="281" r:id="rId13"/>
    <p:sldId id="282" r:id="rId14"/>
    <p:sldId id="284" r:id="rId15"/>
    <p:sldId id="285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6gZf6QXwh33A41LCrFA4w==" hashData="tBEhizsnmE+43/7mHp2D70dp/ESg5j03hVLMkvoFkTsyupgxn5shEJ3WY8q8pcMwhu6wjnMUBY/M2pt06pY9o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6" d="100"/>
          <a:sy n="76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19/02/2020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19/02/2020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19/02/2020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19/02/2020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0847" y="3914958"/>
            <a:ext cx="7890302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N°10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4819" y="786080"/>
            <a:ext cx="6442362" cy="5278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6490" y="770783"/>
            <a:ext cx="5999019" cy="5264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6327" y="806570"/>
            <a:ext cx="6594764" cy="52011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6435" y="804083"/>
            <a:ext cx="6262255" cy="52315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0327" y="769423"/>
            <a:ext cx="3532909" cy="52573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5709" y="809106"/>
            <a:ext cx="6026727" cy="52518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6219" y="779318"/>
            <a:ext cx="6982690" cy="5237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4873" y="798853"/>
            <a:ext cx="6262254" cy="52602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3818" y="772411"/>
            <a:ext cx="7241156" cy="5286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650" b="5528"/>
          <a:stretch/>
        </p:blipFill>
        <p:spPr>
          <a:xfrm>
            <a:off x="3865418" y="813317"/>
            <a:ext cx="4530436" cy="52070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825161"/>
            <a:ext cx="4793672" cy="521051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92"/>
          <a:stretch/>
        </p:blipFill>
        <p:spPr>
          <a:xfrm rot="16200000">
            <a:off x="2937844" y="3972027"/>
            <a:ext cx="3739368" cy="38792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436" y="794904"/>
            <a:ext cx="9296400" cy="5229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8436" y="824733"/>
            <a:ext cx="4655127" cy="52085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197" y="3056691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129</TotalTime>
  <Words>277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2018-10-31T16:59:47Z</dcterms:created>
  <dcterms:modified xsi:type="dcterms:W3CDTF">2020-02-19T18:45:43Z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