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8"/>
  </p:notesMasterIdLst>
  <p:sldIdLst>
    <p:sldId id="257" r:id="rId2"/>
    <p:sldId id="272" r:id="rId3"/>
    <p:sldId id="273" r:id="rId4"/>
    <p:sldId id="274" r:id="rId5"/>
    <p:sldId id="275" r:id="rId6"/>
    <p:sldId id="277" r:id="rId7"/>
    <p:sldId id="278" r:id="rId8"/>
    <p:sldId id="276" r:id="rId9"/>
    <p:sldId id="279" r:id="rId10"/>
    <p:sldId id="280" r:id="rId11"/>
    <p:sldId id="281" r:id="rId12"/>
    <p:sldId id="282" r:id="rId13"/>
    <p:sldId id="283" r:id="rId14"/>
    <p:sldId id="284" r:id="rId15"/>
    <p:sldId id="285" r:id="rId16"/>
    <p:sldId id="271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dN5BtkFr3JWLQpohg81udA==" hashData="gRUPYxwu2WWhjrKOuQ0VJ8LyoA+MqmgIqmtgPnu+A2sbnP4uIUPHE2ssA6VFYsGAi0PnDUU8dE+qoXQItGe9W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94" autoAdjust="0"/>
    <p:restoredTop sz="94660"/>
  </p:normalViewPr>
  <p:slideViewPr>
    <p:cSldViewPr snapToGrid="0">
      <p:cViewPr varScale="1">
        <p:scale>
          <a:sx n="76" d="100"/>
          <a:sy n="76" d="100"/>
        </p:scale>
        <p:origin x="33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8930380-2855-4F24-8EBA-FA6EA6F748F4}" type="datetimeFigureOut">
              <a:rPr lang="fr-FR" smtClean="0"/>
              <a:t>19/02/2020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8BE7001-B34E-4EDC-9E07-3A98B922D4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02826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207597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420371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099327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008804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374269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0390222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77758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713520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4692673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1927211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168048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1464825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016406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7517223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4786256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604555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046F6C-1A89-48E7-9B4C-08DC7D19C97F}" type="datetime1">
              <a:rPr lang="fr-FR" smtClean="0"/>
              <a:t>19/02/2020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731047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0F6DBE-2CEF-4435-A486-EFD9A5266BC9}" type="datetime1">
              <a:rPr lang="fr-FR" smtClean="0"/>
              <a:t>19/02/2020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69594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DBA8BF-A4DB-46BF-AB33-F164082F2019}" type="datetime1">
              <a:rPr lang="fr-FR" smtClean="0"/>
              <a:t>19/02/2020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638265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E12F07-9D93-48EE-B4B2-067A95901324}" type="datetime1">
              <a:rPr lang="fr-FR" smtClean="0"/>
              <a:t>19/02/2020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3842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B49763-2CDA-48F3-B021-9D900EBB1FD6}" type="datetime1">
              <a:rPr lang="fr-FR" smtClean="0"/>
              <a:t>19/02/2020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61312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49A88A-E0F8-4D58-83B7-6983778AE3E2}" type="datetime1">
              <a:rPr lang="fr-FR" smtClean="0"/>
              <a:t>19/02/2020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73926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A2460A-27D8-4CAA-A4BB-A691DEC79739}" type="datetime1">
              <a:rPr lang="fr-FR" smtClean="0"/>
              <a:t>19/02/2020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56642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D02736-D2CE-47DE-AA19-9D36A39E4295}" type="datetime1">
              <a:rPr lang="fr-FR" smtClean="0"/>
              <a:t>19/02/2020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79069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B4A9CA-EFE2-43F4-B281-2D08314FB21F}" type="datetime1">
              <a:rPr lang="fr-FR" smtClean="0"/>
              <a:t>19/02/2020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39256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BEF225-53FB-444B-828F-9DFC3B3B28D8}" type="datetime1">
              <a:rPr lang="fr-FR" smtClean="0"/>
              <a:t>19/02/2020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35055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2CB5E-3FF4-4225-92B6-F3CF05CD5B6C}" type="datetime1">
              <a:rPr lang="fr-FR" smtClean="0"/>
              <a:t>19/02/2020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52756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CD8F3B-5338-49C0-A85F-9932E5A11BE0}" type="datetime1">
              <a:rPr lang="fr-FR" smtClean="0"/>
              <a:t>19/02/2020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052708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19/02/2020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69818" y="789709"/>
            <a:ext cx="10266218" cy="524596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</a:t>
            </a:fld>
            <a:endParaRPr lang="fr-FR"/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02603" y="1237707"/>
            <a:ext cx="5986791" cy="4797968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2150847" y="3914958"/>
            <a:ext cx="7890302" cy="212365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Si je vous dis par </a:t>
            </a:r>
            <a:endParaRPr lang="fr-FR" sz="6600" b="1" dirty="0" smtClean="0">
              <a:ln w="12700">
                <a:solidFill>
                  <a:srgbClr val="FF0000"/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  <a:latin typeface="Algerian" panose="04020705040A02060702" pitchFamily="82" charset="0"/>
            </a:endParaRPr>
          </a:p>
          <a:p>
            <a:pPr algn="ctr"/>
            <a:r>
              <a:rPr lang="fr-FR" sz="66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Lande N° </a:t>
            </a:r>
            <a:r>
              <a:rPr lang="fr-FR" sz="66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1</a:t>
            </a:r>
            <a:endParaRPr lang="fr-FR" sz="6600" b="1" cap="none" spc="0" dirty="0">
              <a:ln w="12700">
                <a:solidFill>
                  <a:srgbClr val="FF0000"/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60096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  <p:sndAc>
          <p:stSnd loop="1">
            <p:snd r:embed="rId3" name="Ile d'Oléron .. 09 03 2011_001.wav"/>
          </p:stSnd>
        </p:sndAc>
      </p:transition>
    </mc:Choice>
    <mc:Fallback>
      <p:transition spd="slow" advTm="13000">
        <p:fade/>
        <p:sndAc>
          <p:stSnd loop="1">
            <p:snd r:embed="rId3" name="Ile d'Oléron .. 09 03 201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19/02/2020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2</a:t>
            </a:fld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53671" y="1125147"/>
            <a:ext cx="7628529" cy="4556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097953" y="2967335"/>
            <a:ext cx="7996100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0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lgerian" panose="04020705040A02060702" pitchFamily="82" charset="0"/>
              </a:rPr>
              <a:t>Et bien on se marre</a:t>
            </a:r>
            <a:endParaRPr lang="fr-FR" sz="6000" b="0" cap="none" spc="0" dirty="0">
              <a:ln w="0">
                <a:solidFill>
                  <a:srgbClr val="FF0000"/>
                </a:solidFill>
              </a:ln>
              <a:solidFill>
                <a:schemeClr val="tx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34963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19/02/2020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3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74819" y="786080"/>
            <a:ext cx="6442362" cy="527858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549513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19/02/2020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4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96490" y="770783"/>
            <a:ext cx="5999019" cy="526472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26091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19/02/2020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5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89325" y="796635"/>
            <a:ext cx="5239039" cy="523903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847666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19/02/2020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6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77491" y="796635"/>
            <a:ext cx="5250873" cy="525087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784264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19/02/2020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7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89325" y="796635"/>
            <a:ext cx="5239039" cy="523903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399277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19/02/2020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8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89597" y="805172"/>
            <a:ext cx="6745348" cy="523050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692799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19/02/2020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9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49782" y="782782"/>
            <a:ext cx="5292436" cy="52924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50576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19/02/2020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10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369128" y="795133"/>
            <a:ext cx="7550728" cy="523357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146254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19/02/2020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11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895" t="793" r="1193" b="7907"/>
          <a:stretch/>
        </p:blipFill>
        <p:spPr>
          <a:xfrm>
            <a:off x="1191490" y="794123"/>
            <a:ext cx="9966545" cy="524155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672138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19/02/2020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12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911927" y="840221"/>
            <a:ext cx="8312727" cy="519545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944842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19/02/2020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13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38200" y="1094508"/>
            <a:ext cx="10375621" cy="479367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431812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19/02/2020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14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89325" y="803563"/>
            <a:ext cx="5232111" cy="523211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975467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19/02/2020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15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08910" y="795194"/>
            <a:ext cx="8174182" cy="524538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382236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C91AE-7417-4622-B3D4-2D82559C63BC}" type="datetime1">
              <a:rPr lang="fr-FR" sz="1600" b="1" smtClean="0"/>
              <a:t>19/02/2020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753191" y="6378575"/>
            <a:ext cx="6685613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2723" y="807493"/>
            <a:ext cx="10266554" cy="5243014"/>
          </a:xfrm>
          <a:prstGeom prst="rect">
            <a:avLst/>
          </a:prstGeom>
        </p:spPr>
      </p:pic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16</a:t>
            </a:fld>
            <a:endParaRPr lang="fr-FR"/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02603" y="1237707"/>
            <a:ext cx="5986791" cy="4797968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838197" y="3056691"/>
            <a:ext cx="10515600" cy="313932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66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C’était :</a:t>
            </a:r>
          </a:p>
          <a:p>
            <a:pPr algn="ctr"/>
            <a:r>
              <a:rPr lang="fr-FR" sz="66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Si je vous dis </a:t>
            </a:r>
            <a:r>
              <a:rPr lang="fr-FR" sz="66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par</a:t>
            </a:r>
          </a:p>
          <a:p>
            <a:pPr algn="ctr"/>
            <a:r>
              <a:rPr lang="fr-FR" sz="66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 Lande</a:t>
            </a:r>
            <a:endParaRPr lang="fr-FR" sz="6600" b="1" cap="none" spc="0" dirty="0">
              <a:ln w="12700">
                <a:solidFill>
                  <a:srgbClr val="FF0000"/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20055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115</TotalTime>
  <Words>279</Words>
  <Application>Microsoft Office PowerPoint</Application>
  <PresentationFormat>Grand écran</PresentationFormat>
  <Paragraphs>70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Algerian</vt:lpstr>
      <vt:lpstr>Arial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19</cp:revision>
  <dcterms:created xsi:type="dcterms:W3CDTF">2018-10-31T16:59:47Z</dcterms:created>
  <dcterms:modified xsi:type="dcterms:W3CDTF">2020-02-19T15:35:33Z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