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xfqhyIx4096ZndPSfQmJQ==" hashData="9D4t2gUK4PLu7YC3Gyu7IU711UDjhA5m4YLpz1GXJw2STW3a8GGtlYXkStDaEkXm6uRve4+RQNEGm17ZvjVSO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D40AD7-949C-4B33-B0DF-B93BA5F766C4}" type="datetimeFigureOut">
              <a:rPr lang="fr-FR" smtClean="0"/>
              <a:t>13/09/2020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571722-6376-44E9-BF00-D28FE4185D5C}" type="slidenum">
              <a:rPr lang="fr-FR" smtClean="0"/>
              <a:t>‹N°›</a:t>
            </a:fld>
            <a:endParaRPr lang="fr-FR"/>
          </a:p>
        </p:txBody>
      </p:sp>
    </p:spTree>
    <p:extLst>
      <p:ext uri="{BB962C8B-B14F-4D97-AF65-F5344CB8AC3E}">
        <p14:creationId xmlns:p14="http://schemas.microsoft.com/office/powerpoint/2010/main" val="102209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a:t>
            </a:fld>
            <a:endParaRPr lang="fr-FR"/>
          </a:p>
        </p:txBody>
      </p:sp>
    </p:spTree>
    <p:extLst>
      <p:ext uri="{BB962C8B-B14F-4D97-AF65-F5344CB8AC3E}">
        <p14:creationId xmlns:p14="http://schemas.microsoft.com/office/powerpoint/2010/main" val="4228190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2</a:t>
            </a:fld>
            <a:endParaRPr lang="fr-FR"/>
          </a:p>
        </p:txBody>
      </p:sp>
    </p:spTree>
    <p:extLst>
      <p:ext uri="{BB962C8B-B14F-4D97-AF65-F5344CB8AC3E}">
        <p14:creationId xmlns:p14="http://schemas.microsoft.com/office/powerpoint/2010/main" val="203460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3</a:t>
            </a:fld>
            <a:endParaRPr lang="fr-FR"/>
          </a:p>
        </p:txBody>
      </p:sp>
    </p:spTree>
    <p:extLst>
      <p:ext uri="{BB962C8B-B14F-4D97-AF65-F5344CB8AC3E}">
        <p14:creationId xmlns:p14="http://schemas.microsoft.com/office/powerpoint/2010/main" val="3838436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4</a:t>
            </a:fld>
            <a:endParaRPr lang="fr-FR"/>
          </a:p>
        </p:txBody>
      </p:sp>
    </p:spTree>
    <p:extLst>
      <p:ext uri="{BB962C8B-B14F-4D97-AF65-F5344CB8AC3E}">
        <p14:creationId xmlns:p14="http://schemas.microsoft.com/office/powerpoint/2010/main" val="1355469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5</a:t>
            </a:fld>
            <a:endParaRPr lang="fr-FR"/>
          </a:p>
        </p:txBody>
      </p:sp>
    </p:spTree>
    <p:extLst>
      <p:ext uri="{BB962C8B-B14F-4D97-AF65-F5344CB8AC3E}">
        <p14:creationId xmlns:p14="http://schemas.microsoft.com/office/powerpoint/2010/main" val="4110285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6</a:t>
            </a:fld>
            <a:endParaRPr lang="fr-FR"/>
          </a:p>
        </p:txBody>
      </p:sp>
    </p:spTree>
    <p:extLst>
      <p:ext uri="{BB962C8B-B14F-4D97-AF65-F5344CB8AC3E}">
        <p14:creationId xmlns:p14="http://schemas.microsoft.com/office/powerpoint/2010/main" val="18581729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7</a:t>
            </a:fld>
            <a:endParaRPr lang="fr-FR"/>
          </a:p>
        </p:txBody>
      </p:sp>
    </p:spTree>
    <p:extLst>
      <p:ext uri="{BB962C8B-B14F-4D97-AF65-F5344CB8AC3E}">
        <p14:creationId xmlns:p14="http://schemas.microsoft.com/office/powerpoint/2010/main" val="945735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8</a:t>
            </a:fld>
            <a:endParaRPr lang="fr-FR"/>
          </a:p>
        </p:txBody>
      </p:sp>
    </p:spTree>
    <p:extLst>
      <p:ext uri="{BB962C8B-B14F-4D97-AF65-F5344CB8AC3E}">
        <p14:creationId xmlns:p14="http://schemas.microsoft.com/office/powerpoint/2010/main" val="2965623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9</a:t>
            </a:fld>
            <a:endParaRPr lang="fr-FR"/>
          </a:p>
        </p:txBody>
      </p:sp>
    </p:spTree>
    <p:extLst>
      <p:ext uri="{BB962C8B-B14F-4D97-AF65-F5344CB8AC3E}">
        <p14:creationId xmlns:p14="http://schemas.microsoft.com/office/powerpoint/2010/main" val="282020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10</a:t>
            </a:fld>
            <a:endParaRPr lang="fr-FR"/>
          </a:p>
        </p:txBody>
      </p:sp>
    </p:spTree>
    <p:extLst>
      <p:ext uri="{BB962C8B-B14F-4D97-AF65-F5344CB8AC3E}">
        <p14:creationId xmlns:p14="http://schemas.microsoft.com/office/powerpoint/2010/main" val="182678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11</a:t>
            </a:fld>
            <a:endParaRPr lang="fr-FR"/>
          </a:p>
        </p:txBody>
      </p:sp>
    </p:spTree>
    <p:extLst>
      <p:ext uri="{BB962C8B-B14F-4D97-AF65-F5344CB8AC3E}">
        <p14:creationId xmlns:p14="http://schemas.microsoft.com/office/powerpoint/2010/main" val="2842772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12</a:t>
            </a:fld>
            <a:endParaRPr lang="fr-FR"/>
          </a:p>
        </p:txBody>
      </p:sp>
    </p:spTree>
    <p:extLst>
      <p:ext uri="{BB962C8B-B14F-4D97-AF65-F5344CB8AC3E}">
        <p14:creationId xmlns:p14="http://schemas.microsoft.com/office/powerpoint/2010/main" val="4104357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13</a:t>
            </a:fld>
            <a:endParaRPr lang="fr-FR"/>
          </a:p>
        </p:txBody>
      </p:sp>
    </p:spTree>
    <p:extLst>
      <p:ext uri="{BB962C8B-B14F-4D97-AF65-F5344CB8AC3E}">
        <p14:creationId xmlns:p14="http://schemas.microsoft.com/office/powerpoint/2010/main" val="3815392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14</a:t>
            </a:fld>
            <a:endParaRPr lang="fr-FR"/>
          </a:p>
        </p:txBody>
      </p:sp>
    </p:spTree>
    <p:extLst>
      <p:ext uri="{BB962C8B-B14F-4D97-AF65-F5344CB8AC3E}">
        <p14:creationId xmlns:p14="http://schemas.microsoft.com/office/powerpoint/2010/main" val="109076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4571722-6376-44E9-BF00-D28FE4185D5C}" type="slidenum">
              <a:rPr lang="fr-FR" smtClean="0"/>
              <a:t>15</a:t>
            </a:fld>
            <a:endParaRPr lang="fr-FR"/>
          </a:p>
        </p:txBody>
      </p:sp>
    </p:spTree>
    <p:extLst>
      <p:ext uri="{BB962C8B-B14F-4D97-AF65-F5344CB8AC3E}">
        <p14:creationId xmlns:p14="http://schemas.microsoft.com/office/powerpoint/2010/main" val="21946348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269186BC-623B-44BE-87FA-158C3935968C}"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54037724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097A4DF-71B9-4A7E-B01F-738F1A30DF7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297396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E58BB21-C2FE-4EE0-BC34-E1614E8FB583}"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9936753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92776-3356-452E-A793-A97E16FA2E0F}"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048073710"/>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FE18D38-5FA1-4D7E-BF33-84CA814A0201}" type="datetime1">
              <a:rPr lang="fr-FR" smtClean="0"/>
              <a:t>13/09/2020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4470191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84AC02-0111-4431-8C13-06A13AEC6454}" type="datetime1">
              <a:rPr lang="fr-FR" smtClean="0"/>
              <a:t>13/09/2020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61589325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400B3B-E26E-4124-B267-CCDCBF9F8B40}" type="datetime1">
              <a:rPr lang="fr-FR" smtClean="0"/>
              <a:t>13/09/2020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2188805814"/>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108CEE9-618B-478B-AEFD-82B1143ECE0C}"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158605276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6A8030C-EC2B-4045-BE3F-423A47CBA2D9}" type="datetime1">
              <a:rPr lang="fr-FR" smtClean="0"/>
              <a:t>13/09/2020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19716470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51ABBB-E138-4A0C-BE7D-2F7872545FA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301616341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4478731-2141-470F-A352-12C507C12767}" type="datetime1">
              <a:rPr lang="fr-FR" smtClean="0"/>
              <a:t>13/09/2020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C0DF103C-5886-4FD1-851A-E5386216070A}" type="slidenum">
              <a:rPr lang="fr-FR" smtClean="0"/>
              <a:t>‹N°›</a:t>
            </a:fld>
            <a:endParaRPr lang="fr-FR"/>
          </a:p>
        </p:txBody>
      </p:sp>
    </p:spTree>
    <p:extLst>
      <p:ext uri="{BB962C8B-B14F-4D97-AF65-F5344CB8AC3E}">
        <p14:creationId xmlns:p14="http://schemas.microsoft.com/office/powerpoint/2010/main" val="4253426212"/>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1">
                <a:lumMod val="5000"/>
                <a:lumOff val="95000"/>
              </a:schemeClr>
            </a:gs>
            <a:gs pos="100000">
              <a:schemeClr val="accent1">
                <a:lumMod val="45000"/>
                <a:lumOff val="55000"/>
              </a:schemeClr>
            </a:gs>
            <a:gs pos="75000">
              <a:schemeClr val="accent6">
                <a:lumMod val="75000"/>
              </a:schemeClr>
            </a:gs>
            <a:gs pos="15000">
              <a:schemeClr val="accent6">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F606A6-8C7F-452D-A7E5-D28DB4928AF8}" type="datetime1">
              <a:rPr lang="fr-FR" smtClean="0"/>
              <a:t>13/09/2020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DF103C-5886-4FD1-851A-E5386216070A}" type="slidenum">
              <a:rPr lang="fr-FR" smtClean="0"/>
              <a:t>‹N°›</a:t>
            </a:fld>
            <a:endParaRPr lang="fr-FR"/>
          </a:p>
        </p:txBody>
      </p:sp>
    </p:spTree>
    <p:extLst>
      <p:ext uri="{BB962C8B-B14F-4D97-AF65-F5344CB8AC3E}">
        <p14:creationId xmlns:p14="http://schemas.microsoft.com/office/powerpoint/2010/main" val="2925206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533576"/>
            <a:ext cx="8311891" cy="1754326"/>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N°4</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984958833"/>
      </p:ext>
    </p:extLst>
  </p:cSld>
  <p:clrMapOvr>
    <a:masterClrMapping/>
  </p:clrMapOvr>
  <mc:AlternateContent xmlns:mc="http://schemas.openxmlformats.org/markup-compatibility/2006">
    <mc:Choice xmlns:p14="http://schemas.microsoft.com/office/powerpoint/2010/main" Requires="p14">
      <p:transition spd="slow" p14:dur="6250" advTm="10000">
        <p:wedge/>
        <p:sndAc>
          <p:stSnd loop="1">
            <p:snd r:embed="rId3" name="DENIS CHAMPOUX__QUE LAISSERAS-TU DERRIÈRE TOI.wav"/>
          </p:stSnd>
        </p:sndAc>
      </p:transition>
    </mc:Choice>
    <mc:Fallback>
      <p:transition spd="slow" advTm="10000">
        <p:wedge/>
        <p:sndAc>
          <p:stSnd loop="1">
            <p:snd r:embed="rId3" name="DENIS CHAMPOUX__QUE LAISSERAS-TU DERRIÈRE T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21" presetClass="entr" presetSubtype="8"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heel(8)">
                                      <p:cBhvr>
                                        <p:cTn id="3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ln>
                  <a:solidFill>
                    <a:schemeClr val="accent5">
                      <a:lumMod val="75000"/>
                    </a:schemeClr>
                  </a:solidFill>
                </a:ln>
                <a:solidFill>
                  <a:schemeClr val="bg1"/>
                </a:solidFill>
                <a:latin typeface="Magneto" panose="04030805050802020D02" pitchFamily="82" charset="0"/>
              </a:rPr>
              <a:t>13/09/2020</a:t>
            </a:fld>
            <a:endParaRPr lang="fr-FR" b="1" dirty="0">
              <a:ln>
                <a:solidFill>
                  <a:schemeClr val="accent5">
                    <a:lumMod val="75000"/>
                  </a:schemeClr>
                </a:solidFill>
              </a:ln>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047757"/>
            <a:ext cx="4114800" cy="365125"/>
          </a:xfrm>
        </p:spPr>
        <p:txBody>
          <a:bodyPr/>
          <a:lstStyle/>
          <a:p>
            <a:r>
              <a:rPr lang="fr-FR" sz="1800" b="1" dirty="0" smtClean="0">
                <a:ln>
                  <a:solidFill>
                    <a:schemeClr val="accent5">
                      <a:lumMod val="75000"/>
                    </a:schemeClr>
                  </a:solidFill>
                </a:ln>
                <a:solidFill>
                  <a:schemeClr val="bg1"/>
                </a:solidFill>
                <a:latin typeface="Magneto" panose="04030805050802020D02" pitchFamily="82" charset="0"/>
              </a:rPr>
              <a:t>PPS   Lande   2020</a:t>
            </a:r>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ln>
                  <a:solidFill>
                    <a:schemeClr val="accent5">
                      <a:lumMod val="75000"/>
                    </a:schemeClr>
                  </a:solidFill>
                </a:ln>
                <a:solidFill>
                  <a:schemeClr val="bg1"/>
                </a:solidFill>
                <a:latin typeface="Magneto" panose="04030805050802020D02" pitchFamily="82" charset="0"/>
              </a:rPr>
              <a:t>2</a:t>
            </a:fld>
            <a:endParaRPr lang="fr-FR" sz="1800" b="1" dirty="0">
              <a:ln>
                <a:solidFill>
                  <a:schemeClr val="accent5">
                    <a:lumMod val="75000"/>
                  </a:schemeClr>
                </a:solidFill>
              </a:ln>
              <a:solidFill>
                <a:schemeClr val="bg1"/>
              </a:solidFill>
              <a:latin typeface="Magneto" panose="04030805050802020D02" pitchFamily="82" charset="0"/>
            </a:endParaRPr>
          </a:p>
        </p:txBody>
      </p:sp>
      <p:sp>
        <p:nvSpPr>
          <p:cNvPr id="2" name="Rectangle 1"/>
          <p:cNvSpPr/>
          <p:nvPr/>
        </p:nvSpPr>
        <p:spPr>
          <a:xfrm>
            <a:off x="1329017" y="1166842"/>
            <a:ext cx="9533965" cy="4524315"/>
          </a:xfrm>
          <a:prstGeom prst="rect">
            <a:avLst/>
          </a:prstGeom>
        </p:spPr>
        <p:txBody>
          <a:bodyPr wrap="square">
            <a:spAutoFit/>
          </a:bodyPr>
          <a:lstStyle/>
          <a:p>
            <a:r>
              <a:rPr lang="fr-FR" sz="3600" b="1" dirty="0" smtClean="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rPr>
              <a:t>Shawinigan est une ville du Québec, située en Mauricie. Elle compte 49 349 habitants en 2016. Désignée cité de l'énergie en vertu de son histoire hydroélectrique et industrielle, elle se trouve dans un environnement naturel composé de nombreuses forêts, rivières et lacs.</a:t>
            </a:r>
            <a:endParaRPr lang="fr-FR" sz="3600" b="1" dirty="0">
              <a:ln>
                <a:solidFill>
                  <a:schemeClr val="accent5">
                    <a:lumMod val="75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7159679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0" y="1079025"/>
            <a:ext cx="7121967" cy="4726396"/>
          </a:xfrm>
          <a:prstGeom prst="rect">
            <a:avLst/>
          </a:prstGeom>
          <a:effectLst>
            <a:softEdge rad="127000"/>
          </a:effectLst>
        </p:spPr>
      </p:pic>
    </p:spTree>
    <p:extLst>
      <p:ext uri="{BB962C8B-B14F-4D97-AF65-F5344CB8AC3E}">
        <p14:creationId xmlns:p14="http://schemas.microsoft.com/office/powerpoint/2010/main" val="786427409"/>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076542"/>
            <a:ext cx="6844554" cy="4739052"/>
          </a:xfrm>
          <a:prstGeom prst="rect">
            <a:avLst/>
          </a:prstGeom>
          <a:effectLst>
            <a:softEdge rad="127000"/>
          </a:effectLst>
        </p:spPr>
      </p:pic>
    </p:spTree>
    <p:extLst>
      <p:ext uri="{BB962C8B-B14F-4D97-AF65-F5344CB8AC3E}">
        <p14:creationId xmlns:p14="http://schemas.microsoft.com/office/powerpoint/2010/main" val="3012127705"/>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12" b="15351"/>
          <a:stretch/>
        </p:blipFill>
        <p:spPr>
          <a:xfrm>
            <a:off x="2329072" y="1048899"/>
            <a:ext cx="7523521" cy="4760202"/>
          </a:xfrm>
          <a:prstGeom prst="rect">
            <a:avLst/>
          </a:prstGeom>
          <a:effectLst>
            <a:softEdge rad="127000"/>
          </a:effectLst>
        </p:spPr>
      </p:pic>
    </p:spTree>
    <p:extLst>
      <p:ext uri="{BB962C8B-B14F-4D97-AF65-F5344CB8AC3E}">
        <p14:creationId xmlns:p14="http://schemas.microsoft.com/office/powerpoint/2010/main" val="1964966591"/>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7" y="1074270"/>
            <a:ext cx="7100048" cy="4733365"/>
          </a:xfrm>
          <a:prstGeom prst="rect">
            <a:avLst/>
          </a:prstGeom>
          <a:effectLst>
            <a:softEdge rad="127000"/>
          </a:effectLst>
        </p:spPr>
      </p:pic>
    </p:spTree>
    <p:extLst>
      <p:ext uri="{BB962C8B-B14F-4D97-AF65-F5344CB8AC3E}">
        <p14:creationId xmlns:p14="http://schemas.microsoft.com/office/powerpoint/2010/main" val="256508572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701" r="9695"/>
          <a:stretch/>
        </p:blipFill>
        <p:spPr>
          <a:xfrm>
            <a:off x="1071507" y="1062318"/>
            <a:ext cx="9995422" cy="4743103"/>
          </a:xfrm>
          <a:prstGeom prst="rect">
            <a:avLst/>
          </a:prstGeom>
          <a:effectLst>
            <a:softEdge rad="127000"/>
          </a:effectLst>
        </p:spPr>
      </p:pic>
    </p:spTree>
    <p:extLst>
      <p:ext uri="{BB962C8B-B14F-4D97-AF65-F5344CB8AC3E}">
        <p14:creationId xmlns:p14="http://schemas.microsoft.com/office/powerpoint/2010/main" val="16068802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3450" r="-620"/>
          <a:stretch/>
        </p:blipFill>
        <p:spPr>
          <a:xfrm>
            <a:off x="2415707" y="1052228"/>
            <a:ext cx="7360585" cy="4753193"/>
          </a:xfrm>
          <a:prstGeom prst="rect">
            <a:avLst/>
          </a:prstGeom>
          <a:effectLst>
            <a:softEdge rad="127000"/>
          </a:effectLst>
        </p:spPr>
      </p:pic>
    </p:spTree>
    <p:extLst>
      <p:ext uri="{BB962C8B-B14F-4D97-AF65-F5344CB8AC3E}">
        <p14:creationId xmlns:p14="http://schemas.microsoft.com/office/powerpoint/2010/main" val="196246085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04565" y="1106535"/>
            <a:ext cx="6293224" cy="4712051"/>
          </a:xfrm>
          <a:prstGeom prst="rect">
            <a:avLst/>
          </a:prstGeom>
          <a:effectLst>
            <a:softEdge rad="127000"/>
          </a:effectLst>
        </p:spPr>
      </p:pic>
    </p:spTree>
    <p:extLst>
      <p:ext uri="{BB962C8B-B14F-4D97-AF65-F5344CB8AC3E}">
        <p14:creationId xmlns:p14="http://schemas.microsoft.com/office/powerpoint/2010/main" val="34133857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31041" y="1065071"/>
            <a:ext cx="8529918" cy="4798079"/>
          </a:xfrm>
          <a:prstGeom prst="rect">
            <a:avLst/>
          </a:prstGeom>
          <a:effectLst>
            <a:softEdge rad="127000"/>
          </a:effectLst>
        </p:spPr>
      </p:pic>
    </p:spTree>
    <p:extLst>
      <p:ext uri="{BB962C8B-B14F-4D97-AF65-F5344CB8AC3E}">
        <p14:creationId xmlns:p14="http://schemas.microsoft.com/office/powerpoint/2010/main" val="1353484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15" r="10498" b="-1"/>
          <a:stretch/>
        </p:blipFill>
        <p:spPr>
          <a:xfrm>
            <a:off x="1084279" y="1062318"/>
            <a:ext cx="9996097" cy="4743103"/>
          </a:xfrm>
          <a:prstGeom prst="rect">
            <a:avLst/>
          </a:prstGeom>
          <a:effectLst>
            <a:softEdge rad="127000"/>
          </a:effectLst>
        </p:spPr>
      </p:pic>
    </p:spTree>
    <p:extLst>
      <p:ext uri="{BB962C8B-B14F-4D97-AF65-F5344CB8AC3E}">
        <p14:creationId xmlns:p14="http://schemas.microsoft.com/office/powerpoint/2010/main" val="3761877623"/>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18477" y="1125887"/>
            <a:ext cx="7832348" cy="4679534"/>
          </a:xfrm>
          <a:prstGeom prst="rect">
            <a:avLst/>
          </a:prstGeom>
          <a:effectLst>
            <a:softEdge rad="127000"/>
          </a:effectLst>
        </p:spPr>
      </p:pic>
    </p:spTree>
    <p:extLst>
      <p:ext uri="{BB962C8B-B14F-4D97-AF65-F5344CB8AC3E}">
        <p14:creationId xmlns:p14="http://schemas.microsoft.com/office/powerpoint/2010/main" val="2179288978"/>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095935"/>
            <a:ext cx="6279314" cy="4709486"/>
          </a:xfrm>
          <a:prstGeom prst="rect">
            <a:avLst/>
          </a:prstGeom>
          <a:effectLst>
            <a:softEdge rad="127000"/>
          </a:effectLst>
        </p:spPr>
      </p:pic>
    </p:spTree>
    <p:extLst>
      <p:ext uri="{BB962C8B-B14F-4D97-AF65-F5344CB8AC3E}">
        <p14:creationId xmlns:p14="http://schemas.microsoft.com/office/powerpoint/2010/main" val="8426306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235"/>
          <a:stretch/>
        </p:blipFill>
        <p:spPr>
          <a:xfrm>
            <a:off x="1773570" y="1062317"/>
            <a:ext cx="8644859" cy="4733365"/>
          </a:xfrm>
          <a:prstGeom prst="rect">
            <a:avLst/>
          </a:prstGeom>
          <a:effectLst>
            <a:softEdge rad="127000"/>
          </a:effectLst>
        </p:spPr>
      </p:pic>
    </p:spTree>
    <p:extLst>
      <p:ext uri="{BB962C8B-B14F-4D97-AF65-F5344CB8AC3E}">
        <p14:creationId xmlns:p14="http://schemas.microsoft.com/office/powerpoint/2010/main" val="1333549197"/>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1"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heel(8)">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9931" y="650930"/>
            <a:ext cx="10941805" cy="5579390"/>
          </a:xfrm>
          <a:prstGeom prst="roundRect">
            <a:avLst/>
          </a:prstGeom>
          <a:noFill/>
          <a:ln w="825500">
            <a:gradFill flip="none" rotWithShape="1">
              <a:gsLst>
                <a:gs pos="0">
                  <a:schemeClr val="accent6">
                    <a:lumMod val="89000"/>
                  </a:schemeClr>
                </a:gs>
                <a:gs pos="100000">
                  <a:schemeClr val="accent6">
                    <a:lumMod val="60000"/>
                    <a:lumOff val="40000"/>
                  </a:schemeClr>
                </a:gs>
                <a:gs pos="76000">
                  <a:schemeClr val="accent6">
                    <a:lumMod val="60000"/>
                    <a:lumOff val="40000"/>
                  </a:schemeClr>
                </a:gs>
                <a:gs pos="90000">
                  <a:schemeClr val="accent6">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112818"/>
            <a:ext cx="2743200" cy="365125"/>
          </a:xfrm>
        </p:spPr>
        <p:txBody>
          <a:bodyPr/>
          <a:lstStyle/>
          <a:p>
            <a:fld id="{0A029003-8847-4D38-AC16-CF8949716433}" type="datetime1">
              <a:rPr lang="fr-FR" sz="1800" b="1" smtClean="0">
                <a:solidFill>
                  <a:schemeClr val="bg1"/>
                </a:solidFill>
                <a:latin typeface="Magneto" panose="04030805050802020D02" pitchFamily="82" charset="0"/>
              </a:rPr>
              <a:t>13/09/2020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10773"/>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170547"/>
            <a:ext cx="2743200" cy="365125"/>
          </a:xfrm>
        </p:spPr>
        <p:txBody>
          <a:bodyPr/>
          <a:lstStyle/>
          <a:p>
            <a:fld id="{C0DF103C-5886-4FD1-851A-E5386216070A}"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53885" y="1079700"/>
            <a:ext cx="10038226" cy="4776732"/>
          </a:xfrm>
          <a:prstGeom prst="rect">
            <a:avLst/>
          </a:prstGeom>
          <a:effectLst>
            <a:softEdge rad="127000"/>
          </a:effectLst>
        </p:spPr>
      </p:pic>
      <p:sp>
        <p:nvSpPr>
          <p:cNvPr id="8" name="Rectangle 7"/>
          <p:cNvSpPr/>
          <p:nvPr/>
        </p:nvSpPr>
        <p:spPr>
          <a:xfrm>
            <a:off x="1934887" y="2175404"/>
            <a:ext cx="8311891" cy="2585323"/>
          </a:xfrm>
          <a:prstGeom prst="rect">
            <a:avLst/>
          </a:prstGeom>
        </p:spPr>
        <p:txBody>
          <a:bodyPr wrap="none">
            <a:spAutoFit/>
          </a:bodyPr>
          <a:lstStyle/>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Shawinigan Mauricie</a:t>
            </a:r>
          </a:p>
          <a:p>
            <a:r>
              <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a:t>
            </a:r>
            <a:r>
              <a:rPr lang="fr-FR" sz="5400" b="1" dirty="0" smtClean="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rPr>
              <a:t>         Québec</a:t>
            </a:r>
            <a:endParaRPr lang="fr-FR" sz="5400" b="1" dirty="0">
              <a:ln>
                <a:solidFill>
                  <a:schemeClr val="accent5">
                    <a:lumMod val="75000"/>
                  </a:schemeClr>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20164996"/>
      </p:ext>
    </p:extLst>
  </p:cSld>
  <p:clrMapOvr>
    <a:masterClrMapping/>
  </p:clrMapOvr>
  <mc:AlternateContent xmlns:mc="http://schemas.openxmlformats.org/markup-compatibility/2006">
    <mc:Choice xmlns:p14="http://schemas.microsoft.com/office/powerpoint/2010/main" Requires="p14">
      <p:transition spd="slow" p14:dur="6250" advTm="10000">
        <p:wedge/>
      </p:transition>
    </mc:Choice>
    <mc:Fallback>
      <p:transition spd="slow" advTm="10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8">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8">
                                            <p:txEl>
                                              <p:pRg st="1" end="1"/>
                                            </p:txEl>
                                          </p:spTgt>
                                        </p:tgtEl>
                                        <p:attrNameLst>
                                          <p:attrName>ppt_w</p:attrName>
                                        </p:attrNameLst>
                                      </p:cBhvr>
                                    </p:anim>
                                    <p:anim by="(#ppt_w*0.50)" calcmode="lin" valueType="num">
                                      <p:cBhvr>
                                        <p:cTn id="29" dur="500" decel="50000" autoRev="1" fill="hold">
                                          <p:stCondLst>
                                            <p:cond delay="0"/>
                                          </p:stCondLst>
                                        </p:cTn>
                                        <p:tgtEl>
                                          <p:spTgt spid="8">
                                            <p:txEl>
                                              <p:pRg st="1" end="1"/>
                                            </p:txEl>
                                          </p:spTgt>
                                        </p:tgtEl>
                                        <p:attrNameLst>
                                          <p:attrName>ppt_x</p:attrName>
                                        </p:attrNameLst>
                                      </p:cBhvr>
                                    </p:anim>
                                    <p:anim from="(-#ppt_h/2)" to="(#ppt_y)" calcmode="lin" valueType="num">
                                      <p:cBhvr>
                                        <p:cTn id="30" dur="1000" fill="hold">
                                          <p:stCondLst>
                                            <p:cond delay="0"/>
                                          </p:stCondLst>
                                        </p:cTn>
                                        <p:tgtEl>
                                          <p:spTgt spid="8">
                                            <p:txEl>
                                              <p:pRg st="1" end="1"/>
                                            </p:txEl>
                                          </p:spTgt>
                                        </p:tgtEl>
                                        <p:attrNameLst>
                                          <p:attrName>ppt_y</p:attrName>
                                        </p:attrNameLst>
                                      </p:cBhvr>
                                    </p:anim>
                                    <p:animRot by="21600000">
                                      <p:cBhvr>
                                        <p:cTn id="31" dur="1000" fill="hold">
                                          <p:stCondLst>
                                            <p:cond delay="0"/>
                                          </p:stCondLst>
                                        </p:cTn>
                                        <p:tgtEl>
                                          <p:spTgt spid="8">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8">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8">
                                            <p:txEl>
                                              <p:pRg st="2" end="2"/>
                                            </p:txEl>
                                          </p:spTgt>
                                        </p:tgtEl>
                                        <p:attrNameLst>
                                          <p:attrName>ppt_w</p:attrName>
                                        </p:attrNameLst>
                                      </p:cBhvr>
                                    </p:anim>
                                    <p:anim by="(#ppt_w*0.50)" calcmode="lin" valueType="num">
                                      <p:cBhvr>
                                        <p:cTn id="37" dur="500" decel="50000" autoRev="1" fill="hold">
                                          <p:stCondLst>
                                            <p:cond delay="0"/>
                                          </p:stCondLst>
                                        </p:cTn>
                                        <p:tgtEl>
                                          <p:spTgt spid="8">
                                            <p:txEl>
                                              <p:pRg st="2" end="2"/>
                                            </p:txEl>
                                          </p:spTgt>
                                        </p:tgtEl>
                                        <p:attrNameLst>
                                          <p:attrName>ppt_x</p:attrName>
                                        </p:attrNameLst>
                                      </p:cBhvr>
                                    </p:anim>
                                    <p:anim from="(-#ppt_h/2)" to="(#ppt_y)" calcmode="lin" valueType="num">
                                      <p:cBhvr>
                                        <p:cTn id="38" dur="1000" fill="hold">
                                          <p:stCondLst>
                                            <p:cond delay="0"/>
                                          </p:stCondLst>
                                        </p:cTn>
                                        <p:tgtEl>
                                          <p:spTgt spid="8">
                                            <p:txEl>
                                              <p:pRg st="2" end="2"/>
                                            </p:txEl>
                                          </p:spTgt>
                                        </p:tgtEl>
                                        <p:attrNameLst>
                                          <p:attrName>ppt_y</p:attrName>
                                        </p:attrNameLst>
                                      </p:cBhvr>
                                    </p:anim>
                                    <p:animRot by="21600000">
                                      <p:cBhvr>
                                        <p:cTn id="39" dur="1000" fill="hold">
                                          <p:stCondLst>
                                            <p:cond delay="0"/>
                                          </p:stCondLst>
                                        </p:cTn>
                                        <p:tgtEl>
                                          <p:spTgt spid="8">
                                            <p:txEl>
                                              <p:pRg st="2" end="2"/>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2020-09-10T12:35:54Z</dcterms:created>
  <dcterms:modified xsi:type="dcterms:W3CDTF">2020-09-13T14:23:28Z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