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4K4U2YZqscTedbFfMMJ6g==" hashData="IugH9PIk/WQAeGTHUnzneSCxAlkbOGHk8+P+LlPJ7xbK3EwUz35nz8jt2JCYQ61riyagCEMNB+tBS2qNRiNk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40AD7-949C-4B33-B0DF-B93BA5F766C4}" type="datetimeFigureOut">
              <a:rPr lang="fr-FR" smtClean="0"/>
              <a:t>13/09/2020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71722-6376-44E9-BF00-D28FE4185D5C}" type="slidenum">
              <a:rPr lang="fr-FR" smtClean="0"/>
              <a:t>‹N°›</a:t>
            </a:fld>
            <a:endParaRPr lang="fr-FR"/>
          </a:p>
        </p:txBody>
      </p:sp>
    </p:spTree>
    <p:extLst>
      <p:ext uri="{BB962C8B-B14F-4D97-AF65-F5344CB8AC3E}">
        <p14:creationId xmlns:p14="http://schemas.microsoft.com/office/powerpoint/2010/main" val="102209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a:t>
            </a:fld>
            <a:endParaRPr lang="fr-FR"/>
          </a:p>
        </p:txBody>
      </p:sp>
    </p:spTree>
    <p:extLst>
      <p:ext uri="{BB962C8B-B14F-4D97-AF65-F5344CB8AC3E}">
        <p14:creationId xmlns:p14="http://schemas.microsoft.com/office/powerpoint/2010/main" val="4228190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2</a:t>
            </a:fld>
            <a:endParaRPr lang="fr-FR"/>
          </a:p>
        </p:txBody>
      </p:sp>
    </p:spTree>
    <p:extLst>
      <p:ext uri="{BB962C8B-B14F-4D97-AF65-F5344CB8AC3E}">
        <p14:creationId xmlns:p14="http://schemas.microsoft.com/office/powerpoint/2010/main" val="2034609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3</a:t>
            </a:fld>
            <a:endParaRPr lang="fr-FR"/>
          </a:p>
        </p:txBody>
      </p:sp>
    </p:spTree>
    <p:extLst>
      <p:ext uri="{BB962C8B-B14F-4D97-AF65-F5344CB8AC3E}">
        <p14:creationId xmlns:p14="http://schemas.microsoft.com/office/powerpoint/2010/main" val="3838436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4</a:t>
            </a:fld>
            <a:endParaRPr lang="fr-FR"/>
          </a:p>
        </p:txBody>
      </p:sp>
    </p:spTree>
    <p:extLst>
      <p:ext uri="{BB962C8B-B14F-4D97-AF65-F5344CB8AC3E}">
        <p14:creationId xmlns:p14="http://schemas.microsoft.com/office/powerpoint/2010/main" val="1355469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5</a:t>
            </a:fld>
            <a:endParaRPr lang="fr-FR"/>
          </a:p>
        </p:txBody>
      </p:sp>
    </p:spTree>
    <p:extLst>
      <p:ext uri="{BB962C8B-B14F-4D97-AF65-F5344CB8AC3E}">
        <p14:creationId xmlns:p14="http://schemas.microsoft.com/office/powerpoint/2010/main" val="4110285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6</a:t>
            </a:fld>
            <a:endParaRPr lang="fr-FR"/>
          </a:p>
        </p:txBody>
      </p:sp>
    </p:spTree>
    <p:extLst>
      <p:ext uri="{BB962C8B-B14F-4D97-AF65-F5344CB8AC3E}">
        <p14:creationId xmlns:p14="http://schemas.microsoft.com/office/powerpoint/2010/main" val="1858172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7</a:t>
            </a:fld>
            <a:endParaRPr lang="fr-FR"/>
          </a:p>
        </p:txBody>
      </p:sp>
    </p:spTree>
    <p:extLst>
      <p:ext uri="{BB962C8B-B14F-4D97-AF65-F5344CB8AC3E}">
        <p14:creationId xmlns:p14="http://schemas.microsoft.com/office/powerpoint/2010/main" val="945735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8</a:t>
            </a:fld>
            <a:endParaRPr lang="fr-FR"/>
          </a:p>
        </p:txBody>
      </p:sp>
    </p:spTree>
    <p:extLst>
      <p:ext uri="{BB962C8B-B14F-4D97-AF65-F5344CB8AC3E}">
        <p14:creationId xmlns:p14="http://schemas.microsoft.com/office/powerpoint/2010/main" val="2965623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9</a:t>
            </a:fld>
            <a:endParaRPr lang="fr-FR"/>
          </a:p>
        </p:txBody>
      </p:sp>
    </p:spTree>
    <p:extLst>
      <p:ext uri="{BB962C8B-B14F-4D97-AF65-F5344CB8AC3E}">
        <p14:creationId xmlns:p14="http://schemas.microsoft.com/office/powerpoint/2010/main" val="282020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10</a:t>
            </a:fld>
            <a:endParaRPr lang="fr-FR"/>
          </a:p>
        </p:txBody>
      </p:sp>
    </p:spTree>
    <p:extLst>
      <p:ext uri="{BB962C8B-B14F-4D97-AF65-F5344CB8AC3E}">
        <p14:creationId xmlns:p14="http://schemas.microsoft.com/office/powerpoint/2010/main" val="182678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11</a:t>
            </a:fld>
            <a:endParaRPr lang="fr-FR"/>
          </a:p>
        </p:txBody>
      </p:sp>
    </p:spTree>
    <p:extLst>
      <p:ext uri="{BB962C8B-B14F-4D97-AF65-F5344CB8AC3E}">
        <p14:creationId xmlns:p14="http://schemas.microsoft.com/office/powerpoint/2010/main" val="2842772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12</a:t>
            </a:fld>
            <a:endParaRPr lang="fr-FR"/>
          </a:p>
        </p:txBody>
      </p:sp>
    </p:spTree>
    <p:extLst>
      <p:ext uri="{BB962C8B-B14F-4D97-AF65-F5344CB8AC3E}">
        <p14:creationId xmlns:p14="http://schemas.microsoft.com/office/powerpoint/2010/main" val="4104357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13</a:t>
            </a:fld>
            <a:endParaRPr lang="fr-FR"/>
          </a:p>
        </p:txBody>
      </p:sp>
    </p:spTree>
    <p:extLst>
      <p:ext uri="{BB962C8B-B14F-4D97-AF65-F5344CB8AC3E}">
        <p14:creationId xmlns:p14="http://schemas.microsoft.com/office/powerpoint/2010/main" val="3815392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14</a:t>
            </a:fld>
            <a:endParaRPr lang="fr-FR"/>
          </a:p>
        </p:txBody>
      </p:sp>
    </p:spTree>
    <p:extLst>
      <p:ext uri="{BB962C8B-B14F-4D97-AF65-F5344CB8AC3E}">
        <p14:creationId xmlns:p14="http://schemas.microsoft.com/office/powerpoint/2010/main" val="109076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15</a:t>
            </a:fld>
            <a:endParaRPr lang="fr-FR"/>
          </a:p>
        </p:txBody>
      </p:sp>
    </p:spTree>
    <p:extLst>
      <p:ext uri="{BB962C8B-B14F-4D97-AF65-F5344CB8AC3E}">
        <p14:creationId xmlns:p14="http://schemas.microsoft.com/office/powerpoint/2010/main" val="2194634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69186BC-623B-44BE-87FA-158C3935968C}"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54037724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97A4DF-71B9-4A7E-B01F-738F1A30DF77}"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297396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E58BB21-C2FE-4EE0-BC34-E1614E8FB583}"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9936753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92776-3356-452E-A793-A97E16FA2E0F}" type="datetime1">
              <a:rPr lang="fr-FR" smtClean="0"/>
              <a:t>13/09/2020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048073710"/>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FE18D38-5FA1-4D7E-BF33-84CA814A0201}" type="datetime1">
              <a:rPr lang="fr-FR" smtClean="0"/>
              <a:t>13/09/2020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4470191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E84AC02-0111-4431-8C13-06A13AEC6454}" type="datetime1">
              <a:rPr lang="fr-FR" smtClean="0"/>
              <a:t>13/09/2020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61589325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400B3B-E26E-4124-B267-CCDCBF9F8B40}" type="datetime1">
              <a:rPr lang="fr-FR" smtClean="0"/>
              <a:t>13/09/2020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188805814"/>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108CEE9-618B-478B-AEFD-82B1143ECE0C}" type="datetime1">
              <a:rPr lang="fr-FR" smtClean="0"/>
              <a:t>13/09/2020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58605276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6A8030C-EC2B-4045-BE3F-423A47CBA2D9}" type="datetime1">
              <a:rPr lang="fr-FR" smtClean="0"/>
              <a:t>13/09/2020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9716470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51ABBB-E138-4A0C-BE7D-2F7872545FA7}"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301616341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478731-2141-470F-A352-12C507C12767}"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253426212"/>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1">
                <a:lumMod val="5000"/>
                <a:lumOff val="95000"/>
              </a:schemeClr>
            </a:gs>
            <a:gs pos="100000">
              <a:schemeClr val="accent1">
                <a:lumMod val="45000"/>
                <a:lumOff val="55000"/>
              </a:schemeClr>
            </a:gs>
            <a:gs pos="75000">
              <a:schemeClr val="accent6">
                <a:lumMod val="75000"/>
              </a:schemeClr>
            </a:gs>
            <a:gs pos="15000">
              <a:schemeClr val="accent6">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F606A6-8C7F-452D-A7E5-D28DB4928AF8}" type="datetime1">
              <a:rPr lang="fr-FR" smtClean="0"/>
              <a:t>13/09/2020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DF103C-5886-4FD1-851A-E5386216070A}" type="slidenum">
              <a:rPr lang="fr-FR" smtClean="0"/>
              <a:t>‹N°›</a:t>
            </a:fld>
            <a:endParaRPr lang="fr-FR"/>
          </a:p>
        </p:txBody>
      </p:sp>
    </p:spTree>
    <p:extLst>
      <p:ext uri="{BB962C8B-B14F-4D97-AF65-F5344CB8AC3E}">
        <p14:creationId xmlns:p14="http://schemas.microsoft.com/office/powerpoint/2010/main" val="2925206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533576"/>
            <a:ext cx="8311891" cy="1754326"/>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N°3</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84958833"/>
      </p:ext>
    </p:extLst>
  </p:cSld>
  <p:clrMapOvr>
    <a:masterClrMapping/>
  </p:clrMapOvr>
  <mc:AlternateContent xmlns:mc="http://schemas.openxmlformats.org/markup-compatibility/2006">
    <mc:Choice xmlns:p14="http://schemas.microsoft.com/office/powerpoint/2010/main" Requires="p14">
      <p:transition spd="slow" p14:dur="6250" advTm="10000">
        <p:wedge/>
        <p:sndAc>
          <p:stSnd loop="1">
            <p:snd r:embed="rId3" name="DENIS CHAMPOUX__QUE LAISSERAS-TU DERRIÈRE TOI.wav"/>
          </p:stSnd>
        </p:sndAc>
      </p:transition>
    </mc:Choice>
    <mc:Fallback>
      <p:transition spd="slow" advTm="10000">
        <p:wedge/>
        <p:sndAc>
          <p:stSnd loop="1">
            <p:snd r:embed="rId3" name="DENIS CHAMPOUX__QUE LAISSERAS-TU DERRIÈRE T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21" presetClass="entr" presetSubtype="8"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8)">
                                      <p:cBhvr>
                                        <p:cTn id="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ln>
                  <a:solidFill>
                    <a:schemeClr val="accent5">
                      <a:lumMod val="75000"/>
                    </a:schemeClr>
                  </a:solidFill>
                </a:ln>
                <a:solidFill>
                  <a:schemeClr val="bg1"/>
                </a:solidFill>
                <a:latin typeface="Magneto" panose="04030805050802020D02" pitchFamily="82" charset="0"/>
              </a:rPr>
              <a:t>13/09/2020</a:t>
            </a:fld>
            <a:endParaRPr lang="fr-FR" b="1" dirty="0">
              <a:ln>
                <a:solidFill>
                  <a:schemeClr val="accent5">
                    <a:lumMod val="75000"/>
                  </a:schemeClr>
                </a:solidFill>
              </a:ln>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7757"/>
            <a:ext cx="4114800" cy="365125"/>
          </a:xfrm>
        </p:spPr>
        <p:txBody>
          <a:bodyPr/>
          <a:lstStyle/>
          <a:p>
            <a:r>
              <a:rPr lang="fr-FR" sz="1800" b="1" dirty="0" smtClean="0">
                <a:ln>
                  <a:solidFill>
                    <a:schemeClr val="accent5">
                      <a:lumMod val="75000"/>
                    </a:schemeClr>
                  </a:solidFill>
                </a:ln>
                <a:solidFill>
                  <a:schemeClr val="bg1"/>
                </a:solidFill>
                <a:latin typeface="Magneto" panose="04030805050802020D02" pitchFamily="82" charset="0"/>
              </a:rPr>
              <a:t>PPS   Lande   2020</a:t>
            </a:r>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ln>
                  <a:solidFill>
                    <a:schemeClr val="accent5">
                      <a:lumMod val="75000"/>
                    </a:schemeClr>
                  </a:solidFill>
                </a:ln>
                <a:solidFill>
                  <a:schemeClr val="bg1"/>
                </a:solidFill>
                <a:latin typeface="Magneto" panose="04030805050802020D02" pitchFamily="82" charset="0"/>
              </a:rPr>
              <a:t>2</a:t>
            </a:fld>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2" name="Rectangle 1"/>
          <p:cNvSpPr/>
          <p:nvPr/>
        </p:nvSpPr>
        <p:spPr>
          <a:xfrm>
            <a:off x="1329017" y="1166842"/>
            <a:ext cx="9533965" cy="4524315"/>
          </a:xfrm>
          <a:prstGeom prst="rect">
            <a:avLst/>
          </a:prstGeom>
        </p:spPr>
        <p:txBody>
          <a:bodyPr wrap="square">
            <a:spAutoFit/>
          </a:bodyPr>
          <a:lstStyle/>
          <a:p>
            <a:r>
              <a:rPr lang="fr-FR" sz="3600" b="1" dirty="0" smtClean="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rPr>
              <a:t>Shawinigan est une ville du Québec, située en Mauricie. Elle compte 49 349 habitants en 2016. Désignée cité de l'énergie en vertu de son histoire hydroélectrique et industrielle, elle se trouve dans un environnement naturel composé de nombreuses forêts, rivières et lacs.</a:t>
            </a:r>
            <a:endParaRPr lang="fr-FR" sz="3600" b="1" dirty="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7159679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0518" y="1077037"/>
            <a:ext cx="8373035" cy="4714019"/>
          </a:xfrm>
          <a:prstGeom prst="rect">
            <a:avLst/>
          </a:prstGeom>
          <a:effectLst>
            <a:softEdge rad="127000"/>
          </a:effectLst>
        </p:spPr>
      </p:pic>
    </p:spTree>
    <p:extLst>
      <p:ext uri="{BB962C8B-B14F-4D97-AF65-F5344CB8AC3E}">
        <p14:creationId xmlns:p14="http://schemas.microsoft.com/office/powerpoint/2010/main" val="786427409"/>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1252" y="1057835"/>
            <a:ext cx="8440152" cy="4747586"/>
          </a:xfrm>
          <a:prstGeom prst="rect">
            <a:avLst/>
          </a:prstGeom>
          <a:effectLst>
            <a:softEdge rad="127000"/>
          </a:effectLst>
        </p:spPr>
      </p:pic>
    </p:spTree>
    <p:extLst>
      <p:ext uri="{BB962C8B-B14F-4D97-AF65-F5344CB8AC3E}">
        <p14:creationId xmlns:p14="http://schemas.microsoft.com/office/powerpoint/2010/main" val="301212770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12471" y="1075765"/>
            <a:ext cx="8408277" cy="4729656"/>
          </a:xfrm>
          <a:prstGeom prst="rect">
            <a:avLst/>
          </a:prstGeom>
          <a:effectLst>
            <a:softEdge rad="127000"/>
          </a:effectLst>
        </p:spPr>
      </p:pic>
    </p:spTree>
    <p:extLst>
      <p:ext uri="{BB962C8B-B14F-4D97-AF65-F5344CB8AC3E}">
        <p14:creationId xmlns:p14="http://schemas.microsoft.com/office/powerpoint/2010/main" val="196496659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64658" y="1048871"/>
            <a:ext cx="8426823" cy="4740088"/>
          </a:xfrm>
          <a:prstGeom prst="rect">
            <a:avLst/>
          </a:prstGeom>
          <a:effectLst>
            <a:softEdge rad="127000"/>
          </a:effectLst>
        </p:spPr>
      </p:pic>
    </p:spTree>
    <p:extLst>
      <p:ext uri="{BB962C8B-B14F-4D97-AF65-F5344CB8AC3E}">
        <p14:creationId xmlns:p14="http://schemas.microsoft.com/office/powerpoint/2010/main" val="256508572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801" y="1098442"/>
            <a:ext cx="8408894" cy="4731737"/>
          </a:xfrm>
          <a:prstGeom prst="rect">
            <a:avLst/>
          </a:prstGeom>
          <a:effectLst>
            <a:softEdge rad="127000"/>
          </a:effectLst>
        </p:spPr>
      </p:pic>
    </p:spTree>
    <p:extLst>
      <p:ext uri="{BB962C8B-B14F-4D97-AF65-F5344CB8AC3E}">
        <p14:creationId xmlns:p14="http://schemas.microsoft.com/office/powerpoint/2010/main" val="16068802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58353" y="1075765"/>
            <a:ext cx="6306208" cy="4729656"/>
          </a:xfrm>
          <a:prstGeom prst="rect">
            <a:avLst/>
          </a:prstGeom>
          <a:effectLst>
            <a:softEdge rad="127000"/>
          </a:effectLst>
        </p:spPr>
      </p:pic>
    </p:spTree>
    <p:extLst>
      <p:ext uri="{BB962C8B-B14F-4D97-AF65-F5344CB8AC3E}">
        <p14:creationId xmlns:p14="http://schemas.microsoft.com/office/powerpoint/2010/main" val="196246085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3906" y="1073093"/>
            <a:ext cx="7082118" cy="4723773"/>
          </a:xfrm>
          <a:prstGeom prst="rect">
            <a:avLst/>
          </a:prstGeom>
          <a:effectLst>
            <a:softEdge rad="127000"/>
          </a:effectLst>
        </p:spPr>
      </p:pic>
    </p:spTree>
    <p:extLst>
      <p:ext uri="{BB962C8B-B14F-4D97-AF65-F5344CB8AC3E}">
        <p14:creationId xmlns:p14="http://schemas.microsoft.com/office/powerpoint/2010/main" val="34133857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5" y="1086223"/>
            <a:ext cx="7078796" cy="4719198"/>
          </a:xfrm>
          <a:prstGeom prst="rect">
            <a:avLst/>
          </a:prstGeom>
          <a:effectLst>
            <a:softEdge rad="127000"/>
          </a:effectLst>
        </p:spPr>
      </p:pic>
    </p:spTree>
    <p:extLst>
      <p:ext uri="{BB962C8B-B14F-4D97-AF65-F5344CB8AC3E}">
        <p14:creationId xmlns:p14="http://schemas.microsoft.com/office/powerpoint/2010/main" val="1353484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0424" y="1062318"/>
            <a:ext cx="6324137" cy="4743103"/>
          </a:xfrm>
          <a:prstGeom prst="rect">
            <a:avLst/>
          </a:prstGeom>
          <a:effectLst>
            <a:softEdge rad="127000"/>
          </a:effectLst>
        </p:spPr>
      </p:pic>
    </p:spTree>
    <p:extLst>
      <p:ext uri="{BB962C8B-B14F-4D97-AF65-F5344CB8AC3E}">
        <p14:creationId xmlns:p14="http://schemas.microsoft.com/office/powerpoint/2010/main" val="376187762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76281" y="1089211"/>
            <a:ext cx="6288279" cy="4716210"/>
          </a:xfrm>
          <a:prstGeom prst="rect">
            <a:avLst/>
          </a:prstGeom>
          <a:effectLst>
            <a:softEdge rad="127000"/>
          </a:effectLst>
        </p:spPr>
      </p:pic>
    </p:spTree>
    <p:extLst>
      <p:ext uri="{BB962C8B-B14F-4D97-AF65-F5344CB8AC3E}">
        <p14:creationId xmlns:p14="http://schemas.microsoft.com/office/powerpoint/2010/main" val="217928897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4258" y="1068284"/>
            <a:ext cx="7297271" cy="4756494"/>
          </a:xfrm>
          <a:prstGeom prst="rect">
            <a:avLst/>
          </a:prstGeom>
          <a:effectLst>
            <a:softEdge rad="127000"/>
          </a:effectLst>
        </p:spPr>
      </p:pic>
    </p:spTree>
    <p:extLst>
      <p:ext uri="{BB962C8B-B14F-4D97-AF65-F5344CB8AC3E}">
        <p14:creationId xmlns:p14="http://schemas.microsoft.com/office/powerpoint/2010/main" val="8426306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35"/>
          <a:stretch/>
        </p:blipFill>
        <p:spPr>
          <a:xfrm>
            <a:off x="1773570" y="1062317"/>
            <a:ext cx="8644859" cy="4733365"/>
          </a:xfrm>
          <a:prstGeom prst="rect">
            <a:avLst/>
          </a:prstGeom>
          <a:effectLst>
            <a:softEdge rad="127000"/>
          </a:effectLst>
        </p:spPr>
      </p:pic>
    </p:spTree>
    <p:extLst>
      <p:ext uri="{BB962C8B-B14F-4D97-AF65-F5344CB8AC3E}">
        <p14:creationId xmlns:p14="http://schemas.microsoft.com/office/powerpoint/2010/main" val="13335491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175404"/>
            <a:ext cx="8311891" cy="2585323"/>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01649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8">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8">
                                            <p:txEl>
                                              <p:pRg st="2" end="2"/>
                                            </p:txEl>
                                          </p:spTgt>
                                        </p:tgtEl>
                                        <p:attrNameLst>
                                          <p:attrName>ppt_w</p:attrName>
                                        </p:attrNameLst>
                                      </p:cBhvr>
                                    </p:anim>
                                    <p:anim by="(#ppt_w*0.50)" calcmode="lin" valueType="num">
                                      <p:cBhvr>
                                        <p:cTn id="37" dur="500" decel="50000" autoRev="1" fill="hold">
                                          <p:stCondLst>
                                            <p:cond delay="0"/>
                                          </p:stCondLst>
                                        </p:cTn>
                                        <p:tgtEl>
                                          <p:spTgt spid="8">
                                            <p:txEl>
                                              <p:pRg st="2" end="2"/>
                                            </p:txEl>
                                          </p:spTgt>
                                        </p:tgtEl>
                                        <p:attrNameLst>
                                          <p:attrName>ppt_x</p:attrName>
                                        </p:attrNameLst>
                                      </p:cBhvr>
                                    </p:anim>
                                    <p:anim from="(-#ppt_h/2)" to="(#ppt_y)" calcmode="lin" valueType="num">
                                      <p:cBhvr>
                                        <p:cTn id="38" dur="1000" fill="hold">
                                          <p:stCondLst>
                                            <p:cond delay="0"/>
                                          </p:stCondLst>
                                        </p:cTn>
                                        <p:tgtEl>
                                          <p:spTgt spid="8">
                                            <p:txEl>
                                              <p:pRg st="2" end="2"/>
                                            </p:txEl>
                                          </p:spTgt>
                                        </p:tgtEl>
                                        <p:attrNameLst>
                                          <p:attrName>ppt_y</p:attrName>
                                        </p:attrNameLst>
                                      </p:cBhvr>
                                    </p:anim>
                                    <p:animRot by="21600000">
                                      <p:cBhvr>
                                        <p:cTn id="39" dur="1000" fill="hold">
                                          <p:stCondLst>
                                            <p:cond delay="0"/>
                                          </p:stCondLst>
                                        </p:cTn>
                                        <p:tgtEl>
                                          <p:spTgt spid="8">
                                            <p:txEl>
                                              <p:pRg st="2" end="2"/>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21"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8)">
                                      <p:cBhvr>
                                        <p:cTn id="4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2020-09-10T12:35:54Z</dcterms:created>
  <dcterms:modified xsi:type="dcterms:W3CDTF">2020-09-13T14:02:29Z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