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15RSskKxz65OiIlfQNF2g==" hashData="+X6iFWhelAjJTgc11TFtFMr++ZecnJWJOMxof2loEOhiluhLzsfD2uS9cKcIDlP9g5BgFNr7KJIdaKZfGXSWj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D40AD7-949C-4B33-B0DF-B93BA5F766C4}" type="datetimeFigureOut">
              <a:rPr lang="fr-FR" smtClean="0"/>
              <a:t>10/09/2020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571722-6376-44E9-BF00-D28FE4185D5C}" type="slidenum">
              <a:rPr lang="fr-FR" smtClean="0"/>
              <a:t>‹N°›</a:t>
            </a:fld>
            <a:endParaRPr lang="fr-FR"/>
          </a:p>
        </p:txBody>
      </p:sp>
    </p:spTree>
    <p:extLst>
      <p:ext uri="{BB962C8B-B14F-4D97-AF65-F5344CB8AC3E}">
        <p14:creationId xmlns:p14="http://schemas.microsoft.com/office/powerpoint/2010/main" val="1022093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a:t>
            </a:fld>
            <a:endParaRPr lang="fr-FR"/>
          </a:p>
        </p:txBody>
      </p:sp>
    </p:spTree>
    <p:extLst>
      <p:ext uri="{BB962C8B-B14F-4D97-AF65-F5344CB8AC3E}">
        <p14:creationId xmlns:p14="http://schemas.microsoft.com/office/powerpoint/2010/main" val="4228190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2</a:t>
            </a:fld>
            <a:endParaRPr lang="fr-FR"/>
          </a:p>
        </p:txBody>
      </p:sp>
    </p:spTree>
    <p:extLst>
      <p:ext uri="{BB962C8B-B14F-4D97-AF65-F5344CB8AC3E}">
        <p14:creationId xmlns:p14="http://schemas.microsoft.com/office/powerpoint/2010/main" val="20346091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3</a:t>
            </a:fld>
            <a:endParaRPr lang="fr-FR"/>
          </a:p>
        </p:txBody>
      </p:sp>
    </p:spTree>
    <p:extLst>
      <p:ext uri="{BB962C8B-B14F-4D97-AF65-F5344CB8AC3E}">
        <p14:creationId xmlns:p14="http://schemas.microsoft.com/office/powerpoint/2010/main" val="38384362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4</a:t>
            </a:fld>
            <a:endParaRPr lang="fr-FR"/>
          </a:p>
        </p:txBody>
      </p:sp>
    </p:spTree>
    <p:extLst>
      <p:ext uri="{BB962C8B-B14F-4D97-AF65-F5344CB8AC3E}">
        <p14:creationId xmlns:p14="http://schemas.microsoft.com/office/powerpoint/2010/main" val="1355469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5</a:t>
            </a:fld>
            <a:endParaRPr lang="fr-FR"/>
          </a:p>
        </p:txBody>
      </p:sp>
    </p:spTree>
    <p:extLst>
      <p:ext uri="{BB962C8B-B14F-4D97-AF65-F5344CB8AC3E}">
        <p14:creationId xmlns:p14="http://schemas.microsoft.com/office/powerpoint/2010/main" val="41102852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6</a:t>
            </a:fld>
            <a:endParaRPr lang="fr-FR"/>
          </a:p>
        </p:txBody>
      </p:sp>
    </p:spTree>
    <p:extLst>
      <p:ext uri="{BB962C8B-B14F-4D97-AF65-F5344CB8AC3E}">
        <p14:creationId xmlns:p14="http://schemas.microsoft.com/office/powerpoint/2010/main" val="18581729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7</a:t>
            </a:fld>
            <a:endParaRPr lang="fr-FR"/>
          </a:p>
        </p:txBody>
      </p:sp>
    </p:spTree>
    <p:extLst>
      <p:ext uri="{BB962C8B-B14F-4D97-AF65-F5344CB8AC3E}">
        <p14:creationId xmlns:p14="http://schemas.microsoft.com/office/powerpoint/2010/main" val="9457353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8</a:t>
            </a:fld>
            <a:endParaRPr lang="fr-FR"/>
          </a:p>
        </p:txBody>
      </p:sp>
    </p:spTree>
    <p:extLst>
      <p:ext uri="{BB962C8B-B14F-4D97-AF65-F5344CB8AC3E}">
        <p14:creationId xmlns:p14="http://schemas.microsoft.com/office/powerpoint/2010/main" val="2965623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9</a:t>
            </a:fld>
            <a:endParaRPr lang="fr-FR"/>
          </a:p>
        </p:txBody>
      </p:sp>
    </p:spTree>
    <p:extLst>
      <p:ext uri="{BB962C8B-B14F-4D97-AF65-F5344CB8AC3E}">
        <p14:creationId xmlns:p14="http://schemas.microsoft.com/office/powerpoint/2010/main" val="2820205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10</a:t>
            </a:fld>
            <a:endParaRPr lang="fr-FR"/>
          </a:p>
        </p:txBody>
      </p:sp>
    </p:spTree>
    <p:extLst>
      <p:ext uri="{BB962C8B-B14F-4D97-AF65-F5344CB8AC3E}">
        <p14:creationId xmlns:p14="http://schemas.microsoft.com/office/powerpoint/2010/main" val="1826789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11</a:t>
            </a:fld>
            <a:endParaRPr lang="fr-FR"/>
          </a:p>
        </p:txBody>
      </p:sp>
    </p:spTree>
    <p:extLst>
      <p:ext uri="{BB962C8B-B14F-4D97-AF65-F5344CB8AC3E}">
        <p14:creationId xmlns:p14="http://schemas.microsoft.com/office/powerpoint/2010/main" val="28427725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12</a:t>
            </a:fld>
            <a:endParaRPr lang="fr-FR"/>
          </a:p>
        </p:txBody>
      </p:sp>
    </p:spTree>
    <p:extLst>
      <p:ext uri="{BB962C8B-B14F-4D97-AF65-F5344CB8AC3E}">
        <p14:creationId xmlns:p14="http://schemas.microsoft.com/office/powerpoint/2010/main" val="4104357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13</a:t>
            </a:fld>
            <a:endParaRPr lang="fr-FR"/>
          </a:p>
        </p:txBody>
      </p:sp>
    </p:spTree>
    <p:extLst>
      <p:ext uri="{BB962C8B-B14F-4D97-AF65-F5344CB8AC3E}">
        <p14:creationId xmlns:p14="http://schemas.microsoft.com/office/powerpoint/2010/main" val="3815392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14</a:t>
            </a:fld>
            <a:endParaRPr lang="fr-FR"/>
          </a:p>
        </p:txBody>
      </p:sp>
    </p:spTree>
    <p:extLst>
      <p:ext uri="{BB962C8B-B14F-4D97-AF65-F5344CB8AC3E}">
        <p14:creationId xmlns:p14="http://schemas.microsoft.com/office/powerpoint/2010/main" val="1090766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15</a:t>
            </a:fld>
            <a:endParaRPr lang="fr-FR"/>
          </a:p>
        </p:txBody>
      </p:sp>
    </p:spTree>
    <p:extLst>
      <p:ext uri="{BB962C8B-B14F-4D97-AF65-F5344CB8AC3E}">
        <p14:creationId xmlns:p14="http://schemas.microsoft.com/office/powerpoint/2010/main" val="2194634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269186BC-623B-44BE-87FA-158C3935968C}" type="datetime1">
              <a:rPr lang="fr-FR" smtClean="0"/>
              <a:t>10/09/2020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2540377241"/>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097A4DF-71B9-4A7E-B01F-738F1A30DF77}" type="datetime1">
              <a:rPr lang="fr-FR" smtClean="0"/>
              <a:t>10/09/2020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12973969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E58BB21-C2FE-4EE0-BC34-E1614E8FB583}" type="datetime1">
              <a:rPr lang="fr-FR" smtClean="0"/>
              <a:t>10/09/2020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99367531"/>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92776-3356-452E-A793-A97E16FA2E0F}" type="datetime1">
              <a:rPr lang="fr-FR" smtClean="0"/>
              <a:t>10/09/2020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1048073710"/>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FE18D38-5FA1-4D7E-BF33-84CA814A0201}" type="datetime1">
              <a:rPr lang="fr-FR" smtClean="0"/>
              <a:t>10/09/2020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144701915"/>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E84AC02-0111-4431-8C13-06A13AEC6454}" type="datetime1">
              <a:rPr lang="fr-FR" smtClean="0"/>
              <a:t>10/09/2020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261589325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F400B3B-E26E-4124-B267-CCDCBF9F8B40}" type="datetime1">
              <a:rPr lang="fr-FR" smtClean="0"/>
              <a:t>10/09/2020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2188805814"/>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108CEE9-618B-478B-AEFD-82B1143ECE0C}" type="datetime1">
              <a:rPr lang="fr-FR" smtClean="0"/>
              <a:t>10/09/2020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1586052765"/>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6A8030C-EC2B-4045-BE3F-423A47CBA2D9}" type="datetime1">
              <a:rPr lang="fr-FR" smtClean="0"/>
              <a:t>10/09/2020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197164703"/>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251ABBB-E138-4A0C-BE7D-2F7872545FA7}" type="datetime1">
              <a:rPr lang="fr-FR" smtClean="0"/>
              <a:t>10/09/2020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3016163418"/>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4478731-2141-470F-A352-12C507C12767}" type="datetime1">
              <a:rPr lang="fr-FR" smtClean="0"/>
              <a:t>10/09/2020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253426212"/>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9000">
              <a:schemeClr val="accent1">
                <a:lumMod val="5000"/>
                <a:lumOff val="95000"/>
              </a:schemeClr>
            </a:gs>
            <a:gs pos="100000">
              <a:schemeClr val="accent1">
                <a:lumMod val="45000"/>
                <a:lumOff val="55000"/>
              </a:schemeClr>
            </a:gs>
            <a:gs pos="75000">
              <a:schemeClr val="accent6">
                <a:lumMod val="75000"/>
              </a:schemeClr>
            </a:gs>
            <a:gs pos="15000">
              <a:schemeClr val="accent6">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F606A6-8C7F-452D-A7E5-D28DB4928AF8}" type="datetime1">
              <a:rPr lang="fr-FR" smtClean="0"/>
              <a:t>10/09/2020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DF103C-5886-4FD1-851A-E5386216070A}" type="slidenum">
              <a:rPr lang="fr-FR" smtClean="0"/>
              <a:t>‹N°›</a:t>
            </a:fld>
            <a:endParaRPr lang="fr-FR"/>
          </a:p>
        </p:txBody>
      </p:sp>
    </p:spTree>
    <p:extLst>
      <p:ext uri="{BB962C8B-B14F-4D97-AF65-F5344CB8AC3E}">
        <p14:creationId xmlns:p14="http://schemas.microsoft.com/office/powerpoint/2010/main" val="2925206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53885" y="1079700"/>
            <a:ext cx="10038226" cy="4776732"/>
          </a:xfrm>
          <a:prstGeom prst="rect">
            <a:avLst/>
          </a:prstGeom>
          <a:effectLst>
            <a:softEdge rad="127000"/>
          </a:effectLst>
        </p:spPr>
      </p:pic>
      <p:sp>
        <p:nvSpPr>
          <p:cNvPr id="8" name="Rectangle 7"/>
          <p:cNvSpPr/>
          <p:nvPr/>
        </p:nvSpPr>
        <p:spPr>
          <a:xfrm>
            <a:off x="1934887" y="2533576"/>
            <a:ext cx="8311891" cy="1754326"/>
          </a:xfrm>
          <a:prstGeom prst="rect">
            <a:avLst/>
          </a:prstGeom>
        </p:spPr>
        <p:txBody>
          <a:bodyPr wrap="none">
            <a:spAutoFit/>
          </a:bodyPr>
          <a:lstStyle/>
          <a:p>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Shawinigan Mauricie</a:t>
            </a:r>
          </a:p>
          <a:p>
            <a:r>
              <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Québec N°1</a:t>
            </a:r>
            <a:endPar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984958833"/>
      </p:ext>
    </p:extLst>
  </p:cSld>
  <p:clrMapOvr>
    <a:masterClrMapping/>
  </p:clrMapOvr>
  <mc:AlternateContent xmlns:mc="http://schemas.openxmlformats.org/markup-compatibility/2006">
    <mc:Choice xmlns:p14="http://schemas.microsoft.com/office/powerpoint/2010/main" Requires="p14">
      <p:transition spd="slow" p14:dur="6250" advTm="10000">
        <p:wedge/>
        <p:sndAc>
          <p:stSnd loop="1">
            <p:snd r:embed="rId3" name="DENIS CHAMPOUX__QUE LAISSERAS-TU DERRIÈRE TOI.wav"/>
          </p:stSnd>
        </p:sndAc>
      </p:transition>
    </mc:Choice>
    <mc:Fallback>
      <p:transition spd="slow" advTm="10000">
        <p:wedge/>
        <p:sndAc>
          <p:stSnd loop="1">
            <p:snd r:embed="rId3" name="DENIS CHAMPOUX__QUE LAISSERAS-TU DERRIÈRE T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8">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8">
                                            <p:txEl>
                                              <p:pRg st="1" end="1"/>
                                            </p:txEl>
                                          </p:spTgt>
                                        </p:tgtEl>
                                        <p:attrNameLst>
                                          <p:attrName>ppt_w</p:attrName>
                                        </p:attrNameLst>
                                      </p:cBhvr>
                                    </p:anim>
                                    <p:anim by="(#ppt_w*0.50)" calcmode="lin" valueType="num">
                                      <p:cBhvr>
                                        <p:cTn id="29" dur="500" decel="50000" autoRev="1" fill="hold">
                                          <p:stCondLst>
                                            <p:cond delay="0"/>
                                          </p:stCondLst>
                                        </p:cTn>
                                        <p:tgtEl>
                                          <p:spTgt spid="8">
                                            <p:txEl>
                                              <p:pRg st="1" end="1"/>
                                            </p:txEl>
                                          </p:spTgt>
                                        </p:tgtEl>
                                        <p:attrNameLst>
                                          <p:attrName>ppt_x</p:attrName>
                                        </p:attrNameLst>
                                      </p:cBhvr>
                                    </p:anim>
                                    <p:anim from="(-#ppt_h/2)" to="(#ppt_y)" calcmode="lin" valueType="num">
                                      <p:cBhvr>
                                        <p:cTn id="30" dur="1000" fill="hold">
                                          <p:stCondLst>
                                            <p:cond delay="0"/>
                                          </p:stCondLst>
                                        </p:cTn>
                                        <p:tgtEl>
                                          <p:spTgt spid="8">
                                            <p:txEl>
                                              <p:pRg st="1" end="1"/>
                                            </p:txEl>
                                          </p:spTgt>
                                        </p:tgtEl>
                                        <p:attrNameLst>
                                          <p:attrName>ppt_y</p:attrName>
                                        </p:attrNameLst>
                                      </p:cBhvr>
                                    </p:anim>
                                    <p:animRot by="21600000">
                                      <p:cBhvr>
                                        <p:cTn id="31" dur="1000" fill="hold">
                                          <p:stCondLst>
                                            <p:cond delay="0"/>
                                          </p:stCondLst>
                                        </p:cTn>
                                        <p:tgtEl>
                                          <p:spTgt spid="8">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21" presetClass="entr" presetSubtype="8"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heel(8)">
                                      <p:cBhvr>
                                        <p:cTn id="3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ln>
                  <a:solidFill>
                    <a:schemeClr val="accent5">
                      <a:lumMod val="75000"/>
                    </a:schemeClr>
                  </a:solidFill>
                </a:ln>
                <a:solidFill>
                  <a:schemeClr val="bg1"/>
                </a:solidFill>
                <a:latin typeface="Magneto" panose="04030805050802020D02" pitchFamily="82" charset="0"/>
              </a:rPr>
              <a:t>10/09/2020</a:t>
            </a:fld>
            <a:endParaRPr lang="fr-FR" b="1" dirty="0">
              <a:ln>
                <a:solidFill>
                  <a:schemeClr val="accent5">
                    <a:lumMod val="75000"/>
                  </a:schemeClr>
                </a:solidFill>
              </a:ln>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7757"/>
            <a:ext cx="4114800" cy="365125"/>
          </a:xfrm>
        </p:spPr>
        <p:txBody>
          <a:bodyPr/>
          <a:lstStyle/>
          <a:p>
            <a:r>
              <a:rPr lang="fr-FR" sz="1800" b="1" dirty="0" smtClean="0">
                <a:ln>
                  <a:solidFill>
                    <a:schemeClr val="accent5">
                      <a:lumMod val="75000"/>
                    </a:schemeClr>
                  </a:solidFill>
                </a:ln>
                <a:solidFill>
                  <a:schemeClr val="bg1"/>
                </a:solidFill>
                <a:latin typeface="Magneto" panose="04030805050802020D02" pitchFamily="82" charset="0"/>
              </a:rPr>
              <a:t>PPS   Lande   2020</a:t>
            </a:r>
            <a:endParaRPr lang="fr-FR" sz="1800" b="1" dirty="0">
              <a:ln>
                <a:solidFill>
                  <a:schemeClr val="accent5">
                    <a:lumMod val="75000"/>
                  </a:schemeClr>
                </a:solidFill>
              </a:ln>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ln>
                  <a:solidFill>
                    <a:schemeClr val="accent5">
                      <a:lumMod val="75000"/>
                    </a:schemeClr>
                  </a:solidFill>
                </a:ln>
                <a:solidFill>
                  <a:schemeClr val="bg1"/>
                </a:solidFill>
                <a:latin typeface="Magneto" panose="04030805050802020D02" pitchFamily="82" charset="0"/>
              </a:rPr>
              <a:t>2</a:t>
            </a:fld>
            <a:endParaRPr lang="fr-FR" sz="1800" b="1" dirty="0">
              <a:ln>
                <a:solidFill>
                  <a:schemeClr val="accent5">
                    <a:lumMod val="75000"/>
                  </a:schemeClr>
                </a:solidFill>
              </a:ln>
              <a:solidFill>
                <a:schemeClr val="bg1"/>
              </a:solidFill>
              <a:latin typeface="Magneto" panose="04030805050802020D02" pitchFamily="82" charset="0"/>
            </a:endParaRPr>
          </a:p>
        </p:txBody>
      </p:sp>
      <p:sp>
        <p:nvSpPr>
          <p:cNvPr id="2" name="Rectangle 1"/>
          <p:cNvSpPr/>
          <p:nvPr/>
        </p:nvSpPr>
        <p:spPr>
          <a:xfrm>
            <a:off x="1329017" y="1166842"/>
            <a:ext cx="9533965" cy="4524315"/>
          </a:xfrm>
          <a:prstGeom prst="rect">
            <a:avLst/>
          </a:prstGeom>
        </p:spPr>
        <p:txBody>
          <a:bodyPr wrap="square">
            <a:spAutoFit/>
          </a:bodyPr>
          <a:lstStyle/>
          <a:p>
            <a:r>
              <a:rPr lang="fr-FR" sz="3600" b="1" dirty="0" smtClean="0">
                <a:ln>
                  <a:solidFill>
                    <a:schemeClr val="accent5">
                      <a:lumMod val="75000"/>
                    </a:schemeClr>
                  </a:solidFill>
                </a:ln>
                <a:solidFill>
                  <a:schemeClr val="bg1"/>
                </a:solidFill>
                <a:effectLst>
                  <a:glow rad="228600">
                    <a:schemeClr val="accent6">
                      <a:satMod val="175000"/>
                      <a:alpha val="40000"/>
                    </a:schemeClr>
                  </a:glow>
                </a:effectLst>
                <a:latin typeface="Magneto" panose="04030805050802020D02" pitchFamily="82" charset="0"/>
              </a:rPr>
              <a:t>Shawinigan est une ville du Québec, située en Mauricie. Elle compte 49 349 habitants en 2016. Désignée cité de l'énergie en vertu de son histoire hydroélectrique et industrielle, elle se trouve dans un environnement naturel composé de nombreuses forêts, rivières et lacs.</a:t>
            </a:r>
            <a:endParaRPr lang="fr-FR" sz="3600" b="1" dirty="0">
              <a:ln>
                <a:solidFill>
                  <a:schemeClr val="accent5">
                    <a:lumMod val="75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071596793"/>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86970" y="1070582"/>
            <a:ext cx="10018059" cy="4716836"/>
          </a:xfrm>
          <a:prstGeom prst="rect">
            <a:avLst/>
          </a:prstGeom>
          <a:effectLst>
            <a:softEdge rad="127000"/>
          </a:effectLst>
        </p:spPr>
      </p:pic>
    </p:spTree>
    <p:extLst>
      <p:ext uri="{BB962C8B-B14F-4D97-AF65-F5344CB8AC3E}">
        <p14:creationId xmlns:p14="http://schemas.microsoft.com/office/powerpoint/2010/main" val="786427409"/>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9482" y="1086690"/>
            <a:ext cx="8350624" cy="4697226"/>
          </a:xfrm>
          <a:prstGeom prst="rect">
            <a:avLst/>
          </a:prstGeom>
          <a:effectLst>
            <a:softEdge rad="127000"/>
          </a:effectLst>
        </p:spPr>
      </p:pic>
    </p:spTree>
    <p:extLst>
      <p:ext uri="{BB962C8B-B14F-4D97-AF65-F5344CB8AC3E}">
        <p14:creationId xmlns:p14="http://schemas.microsoft.com/office/powerpoint/2010/main" val="3012127705"/>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3235" y="1103117"/>
            <a:ext cx="7368990" cy="4726516"/>
          </a:xfrm>
          <a:prstGeom prst="rect">
            <a:avLst/>
          </a:prstGeom>
          <a:effectLst>
            <a:softEdge rad="127000"/>
          </a:effectLst>
        </p:spPr>
      </p:pic>
    </p:spTree>
    <p:extLst>
      <p:ext uri="{BB962C8B-B14F-4D97-AF65-F5344CB8AC3E}">
        <p14:creationId xmlns:p14="http://schemas.microsoft.com/office/powerpoint/2010/main" val="1964966591"/>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54941" y="1066516"/>
            <a:ext cx="7103009" cy="4738905"/>
          </a:xfrm>
          <a:prstGeom prst="rect">
            <a:avLst/>
          </a:prstGeom>
          <a:effectLst>
            <a:softEdge rad="127000"/>
          </a:effectLst>
        </p:spPr>
      </p:pic>
    </p:spTree>
    <p:extLst>
      <p:ext uri="{BB962C8B-B14F-4D97-AF65-F5344CB8AC3E}">
        <p14:creationId xmlns:p14="http://schemas.microsoft.com/office/powerpoint/2010/main" val="256508572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1671" y="1071281"/>
            <a:ext cx="7200212" cy="4734139"/>
          </a:xfrm>
          <a:prstGeom prst="rect">
            <a:avLst/>
          </a:prstGeom>
          <a:effectLst>
            <a:softEdge rad="127000"/>
          </a:effectLst>
        </p:spPr>
      </p:pic>
    </p:spTree>
    <p:extLst>
      <p:ext uri="{BB962C8B-B14F-4D97-AF65-F5344CB8AC3E}">
        <p14:creationId xmlns:p14="http://schemas.microsoft.com/office/powerpoint/2010/main" val="16068802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69141" y="1070698"/>
            <a:ext cx="8417859" cy="4736782"/>
          </a:xfrm>
          <a:prstGeom prst="rect">
            <a:avLst/>
          </a:prstGeom>
          <a:effectLst>
            <a:softEdge rad="127000"/>
          </a:effectLst>
        </p:spPr>
      </p:pic>
    </p:spTree>
    <p:extLst>
      <p:ext uri="{BB962C8B-B14F-4D97-AF65-F5344CB8AC3E}">
        <p14:creationId xmlns:p14="http://schemas.microsoft.com/office/powerpoint/2010/main" val="1962460858"/>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896035" y="1030634"/>
            <a:ext cx="8390965" cy="4801861"/>
          </a:xfrm>
          <a:prstGeom prst="rect">
            <a:avLst/>
          </a:prstGeom>
          <a:effectLst>
            <a:softEdge rad="127000"/>
          </a:effectLst>
        </p:spPr>
      </p:pic>
    </p:spTree>
    <p:extLst>
      <p:ext uri="{BB962C8B-B14F-4D97-AF65-F5344CB8AC3E}">
        <p14:creationId xmlns:p14="http://schemas.microsoft.com/office/powerpoint/2010/main" val="34133857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1152" y="1088941"/>
            <a:ext cx="7140389" cy="4712657"/>
          </a:xfrm>
          <a:prstGeom prst="rect">
            <a:avLst/>
          </a:prstGeom>
          <a:effectLst>
            <a:softEdge rad="127000"/>
          </a:effectLst>
        </p:spPr>
      </p:pic>
    </p:spTree>
    <p:extLst>
      <p:ext uri="{BB962C8B-B14F-4D97-AF65-F5344CB8AC3E}">
        <p14:creationId xmlns:p14="http://schemas.microsoft.com/office/powerpoint/2010/main" val="1353484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45"/>
          <a:stretch/>
        </p:blipFill>
        <p:spPr>
          <a:xfrm>
            <a:off x="1523999" y="1089212"/>
            <a:ext cx="9166413" cy="4760259"/>
          </a:xfrm>
          <a:prstGeom prst="rect">
            <a:avLst/>
          </a:prstGeom>
          <a:effectLst>
            <a:softEdge rad="127000"/>
          </a:effectLst>
        </p:spPr>
      </p:pic>
    </p:spTree>
    <p:extLst>
      <p:ext uri="{BB962C8B-B14F-4D97-AF65-F5344CB8AC3E}">
        <p14:creationId xmlns:p14="http://schemas.microsoft.com/office/powerpoint/2010/main" val="3761877623"/>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4601" y="1094024"/>
            <a:ext cx="7086600" cy="4720709"/>
          </a:xfrm>
          <a:prstGeom prst="rect">
            <a:avLst/>
          </a:prstGeom>
          <a:effectLst>
            <a:softEdge rad="127000"/>
          </a:effectLst>
        </p:spPr>
      </p:pic>
    </p:spTree>
    <p:extLst>
      <p:ext uri="{BB962C8B-B14F-4D97-AF65-F5344CB8AC3E}">
        <p14:creationId xmlns:p14="http://schemas.microsoft.com/office/powerpoint/2010/main" val="2179288978"/>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235"/>
          <a:stretch/>
        </p:blipFill>
        <p:spPr>
          <a:xfrm>
            <a:off x="2106706" y="1064623"/>
            <a:ext cx="7978588" cy="4740798"/>
          </a:xfrm>
          <a:prstGeom prst="rect">
            <a:avLst/>
          </a:prstGeom>
          <a:effectLst>
            <a:softEdge rad="127000"/>
          </a:effectLst>
        </p:spPr>
      </p:pic>
    </p:spTree>
    <p:extLst>
      <p:ext uri="{BB962C8B-B14F-4D97-AF65-F5344CB8AC3E}">
        <p14:creationId xmlns:p14="http://schemas.microsoft.com/office/powerpoint/2010/main" val="84263069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235"/>
          <a:stretch/>
        </p:blipFill>
        <p:spPr>
          <a:xfrm>
            <a:off x="1773570" y="1062317"/>
            <a:ext cx="8644859" cy="4733365"/>
          </a:xfrm>
          <a:prstGeom prst="rect">
            <a:avLst/>
          </a:prstGeom>
          <a:effectLst>
            <a:softEdge rad="127000"/>
          </a:effectLst>
        </p:spPr>
      </p:pic>
    </p:spTree>
    <p:extLst>
      <p:ext uri="{BB962C8B-B14F-4D97-AF65-F5344CB8AC3E}">
        <p14:creationId xmlns:p14="http://schemas.microsoft.com/office/powerpoint/2010/main" val="133354919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53885" y="1079700"/>
            <a:ext cx="10038226" cy="4776732"/>
          </a:xfrm>
          <a:prstGeom prst="rect">
            <a:avLst/>
          </a:prstGeom>
          <a:effectLst>
            <a:softEdge rad="127000"/>
          </a:effectLst>
        </p:spPr>
      </p:pic>
      <p:sp>
        <p:nvSpPr>
          <p:cNvPr id="8" name="Rectangle 7"/>
          <p:cNvSpPr/>
          <p:nvPr/>
        </p:nvSpPr>
        <p:spPr>
          <a:xfrm>
            <a:off x="1934887" y="2175404"/>
            <a:ext cx="8311891" cy="2585323"/>
          </a:xfrm>
          <a:prstGeom prst="rect">
            <a:avLst/>
          </a:prstGeom>
        </p:spPr>
        <p:txBody>
          <a:bodyPr wrap="none">
            <a:spAutoFit/>
          </a:bodyPr>
          <a:lstStyle/>
          <a:p>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Shawinigan Mauricie</a:t>
            </a:r>
          </a:p>
          <a:p>
            <a:r>
              <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Québec</a:t>
            </a:r>
            <a:endPar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2016499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8">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8">
                                            <p:txEl>
                                              <p:pRg st="1" end="1"/>
                                            </p:txEl>
                                          </p:spTgt>
                                        </p:tgtEl>
                                        <p:attrNameLst>
                                          <p:attrName>ppt_w</p:attrName>
                                        </p:attrNameLst>
                                      </p:cBhvr>
                                    </p:anim>
                                    <p:anim by="(#ppt_w*0.50)" calcmode="lin" valueType="num">
                                      <p:cBhvr>
                                        <p:cTn id="29" dur="500" decel="50000" autoRev="1" fill="hold">
                                          <p:stCondLst>
                                            <p:cond delay="0"/>
                                          </p:stCondLst>
                                        </p:cTn>
                                        <p:tgtEl>
                                          <p:spTgt spid="8">
                                            <p:txEl>
                                              <p:pRg st="1" end="1"/>
                                            </p:txEl>
                                          </p:spTgt>
                                        </p:tgtEl>
                                        <p:attrNameLst>
                                          <p:attrName>ppt_x</p:attrName>
                                        </p:attrNameLst>
                                      </p:cBhvr>
                                    </p:anim>
                                    <p:anim from="(-#ppt_h/2)" to="(#ppt_y)" calcmode="lin" valueType="num">
                                      <p:cBhvr>
                                        <p:cTn id="30" dur="1000" fill="hold">
                                          <p:stCondLst>
                                            <p:cond delay="0"/>
                                          </p:stCondLst>
                                        </p:cTn>
                                        <p:tgtEl>
                                          <p:spTgt spid="8">
                                            <p:txEl>
                                              <p:pRg st="1" end="1"/>
                                            </p:txEl>
                                          </p:spTgt>
                                        </p:tgtEl>
                                        <p:attrNameLst>
                                          <p:attrName>ppt_y</p:attrName>
                                        </p:attrNameLst>
                                      </p:cBhvr>
                                    </p:anim>
                                    <p:animRot by="21600000">
                                      <p:cBhvr>
                                        <p:cTn id="31" dur="1000" fill="hold">
                                          <p:stCondLst>
                                            <p:cond delay="0"/>
                                          </p:stCondLst>
                                        </p:cTn>
                                        <p:tgtEl>
                                          <p:spTgt spid="8">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8">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8">
                                            <p:txEl>
                                              <p:pRg st="2" end="2"/>
                                            </p:txEl>
                                          </p:spTgt>
                                        </p:tgtEl>
                                        <p:attrNameLst>
                                          <p:attrName>ppt_w</p:attrName>
                                        </p:attrNameLst>
                                      </p:cBhvr>
                                    </p:anim>
                                    <p:anim by="(#ppt_w*0.50)" calcmode="lin" valueType="num">
                                      <p:cBhvr>
                                        <p:cTn id="37" dur="500" decel="50000" autoRev="1" fill="hold">
                                          <p:stCondLst>
                                            <p:cond delay="0"/>
                                          </p:stCondLst>
                                        </p:cTn>
                                        <p:tgtEl>
                                          <p:spTgt spid="8">
                                            <p:txEl>
                                              <p:pRg st="2" end="2"/>
                                            </p:txEl>
                                          </p:spTgt>
                                        </p:tgtEl>
                                        <p:attrNameLst>
                                          <p:attrName>ppt_x</p:attrName>
                                        </p:attrNameLst>
                                      </p:cBhvr>
                                    </p:anim>
                                    <p:anim from="(-#ppt_h/2)" to="(#ppt_y)" calcmode="lin" valueType="num">
                                      <p:cBhvr>
                                        <p:cTn id="38" dur="1000" fill="hold">
                                          <p:stCondLst>
                                            <p:cond delay="0"/>
                                          </p:stCondLst>
                                        </p:cTn>
                                        <p:tgtEl>
                                          <p:spTgt spid="8">
                                            <p:txEl>
                                              <p:pRg st="2" end="2"/>
                                            </p:txEl>
                                          </p:spTgt>
                                        </p:tgtEl>
                                        <p:attrNameLst>
                                          <p:attrName>ppt_y</p:attrName>
                                        </p:attrNameLst>
                                      </p:cBhvr>
                                    </p:anim>
                                    <p:animRot by="21600000">
                                      <p:cBhvr>
                                        <p:cTn id="39" dur="1000" fill="hold">
                                          <p:stCondLst>
                                            <p:cond delay="0"/>
                                          </p:stCondLst>
                                        </p:cTn>
                                        <p:tgtEl>
                                          <p:spTgt spid="8">
                                            <p:txEl>
                                              <p:pRg st="2" end="2"/>
                                            </p:txEl>
                                          </p:spTgt>
                                        </p:tgtEl>
                                        <p:attrNameLst>
                                          <p:attrName>r</p:attrName>
                                        </p:attrNameLst>
                                      </p:cBhvr>
                                    </p:animRot>
                                  </p:childTnLst>
                                </p:cTn>
                              </p:par>
                            </p:childTnLst>
                          </p:cTn>
                        </p:par>
                      </p:childTnLst>
                    </p:cTn>
                  </p:par>
                  <p:par>
                    <p:cTn id="40" fill="hold">
                      <p:stCondLst>
                        <p:cond delay="indefinite"/>
                      </p:stCondLst>
                      <p:childTnLst>
                        <p:par>
                          <p:cTn id="41" fill="hold">
                            <p:stCondLst>
                              <p:cond delay="0"/>
                            </p:stCondLst>
                            <p:childTnLst>
                              <p:par>
                                <p:cTn id="42" presetID="21" presetClass="entr" presetSubtype="8"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heel(8)">
                                      <p:cBhvr>
                                        <p:cTn id="4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55</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2020-09-10T12:35:54Z</dcterms:created>
  <dcterms:modified xsi:type="dcterms:W3CDTF">2020-09-10T13:31:21Z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