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2" r:id="rId5"/>
    <p:sldId id="257" r:id="rId6"/>
    <p:sldId id="259" r:id="rId7"/>
    <p:sldId id="261" r:id="rId8"/>
    <p:sldId id="263" r:id="rId9"/>
    <p:sldId id="264" r:id="rId10"/>
    <p:sldId id="265" r:id="rId11"/>
    <p:sldId id="269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cAhB1dN5LdHmIfyUrjyPA==" hashData="4l2k1AhRLnA+lqhxGYI0I3zGyHYazVLcezKVdQoeS70rvn5FckbKAHvC39Zq7MG9SDap8U3skPMAVr21kwON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11/01/2021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11/01/2021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rgbClr val="FFC000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444" b="40222"/>
          <a:stretch/>
        </p:blipFill>
        <p:spPr>
          <a:xfrm>
            <a:off x="1051561" y="807721"/>
            <a:ext cx="10134600" cy="51400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84931" y="2777405"/>
            <a:ext cx="7867859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7990" t="86723" r="67764" b="8332"/>
          <a:stretch/>
        </p:blipFill>
        <p:spPr>
          <a:xfrm rot="1893504">
            <a:off x="2520819" y="4663476"/>
            <a:ext cx="2972162" cy="62015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audio26 Que je t'aime - Johnny Hallyday.wav"/>
          </p:stSnd>
        </p:sndAc>
      </p:transition>
    </mc:Choice>
    <mc:Fallback>
      <p:transition spd="slow" advTm="7000">
        <p:wedge/>
        <p:sndAc>
          <p:stSnd loop="1">
            <p:snd r:embed="rId3" name="audio26 Que je t'aime - 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1111" r="-666" b="28889"/>
          <a:stretch/>
        </p:blipFill>
        <p:spPr>
          <a:xfrm>
            <a:off x="1069034" y="819529"/>
            <a:ext cx="10132365" cy="5200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4" b="16552"/>
          <a:stretch/>
        </p:blipFill>
        <p:spPr>
          <a:xfrm>
            <a:off x="1112520" y="817959"/>
            <a:ext cx="10017651" cy="5184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5" b="11217"/>
          <a:stretch/>
        </p:blipFill>
        <p:spPr>
          <a:xfrm>
            <a:off x="1082040" y="811152"/>
            <a:ext cx="10073640" cy="517816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4665" t="65293" r="6117" b="28825"/>
          <a:stretch/>
        </p:blipFill>
        <p:spPr>
          <a:xfrm>
            <a:off x="8610600" y="4465320"/>
            <a:ext cx="193548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7477" r="-374" b="6728"/>
          <a:stretch/>
        </p:blipFill>
        <p:spPr>
          <a:xfrm>
            <a:off x="1828801" y="825642"/>
            <a:ext cx="8401050" cy="51901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075" y="810443"/>
            <a:ext cx="8604292" cy="51760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2111" t="80363" r="-47" b="11633"/>
          <a:stretch/>
        </p:blipFill>
        <p:spPr>
          <a:xfrm>
            <a:off x="8804316" y="5386388"/>
            <a:ext cx="1543051" cy="414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958" r="-69" b="30625"/>
          <a:stretch/>
        </p:blipFill>
        <p:spPr>
          <a:xfrm>
            <a:off x="1833242" y="855371"/>
            <a:ext cx="8525516" cy="51472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2159" r="189" b="30965"/>
          <a:stretch/>
        </p:blipFill>
        <p:spPr>
          <a:xfrm>
            <a:off x="1045905" y="848677"/>
            <a:ext cx="10100190" cy="5114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39" b="38125"/>
          <a:stretch/>
        </p:blipFill>
        <p:spPr>
          <a:xfrm>
            <a:off x="1957388" y="814387"/>
            <a:ext cx="8372475" cy="5187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657" r="-92" b="14298"/>
          <a:stretch/>
        </p:blipFill>
        <p:spPr>
          <a:xfrm>
            <a:off x="1685926" y="804323"/>
            <a:ext cx="8858250" cy="52036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793253"/>
            <a:ext cx="8643938" cy="519986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2944" t="67858" r="364" b="13184"/>
          <a:stretch/>
        </p:blipFill>
        <p:spPr>
          <a:xfrm>
            <a:off x="8772524" y="4814889"/>
            <a:ext cx="1471613" cy="1005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792480"/>
            <a:ext cx="9997440" cy="51816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5316" t="69413" r="32418" b="24410"/>
          <a:stretch/>
        </p:blipFill>
        <p:spPr>
          <a:xfrm>
            <a:off x="4312920" y="3992880"/>
            <a:ext cx="3230879" cy="47244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57164" t="59117" r="35977" b="36766"/>
          <a:stretch/>
        </p:blipFill>
        <p:spPr>
          <a:xfrm>
            <a:off x="6949441" y="3890012"/>
            <a:ext cx="1051560" cy="575308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333" r="-198" b="5884"/>
          <a:stretch/>
        </p:blipFill>
        <p:spPr>
          <a:xfrm>
            <a:off x="1033081" y="777240"/>
            <a:ext cx="10125838" cy="5273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280" y="800100"/>
            <a:ext cx="10043160" cy="521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785" y="859313"/>
            <a:ext cx="10132430" cy="5139373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8900" y="3875558"/>
            <a:ext cx="3028122" cy="22098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28566" y="2128867"/>
            <a:ext cx="8719054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2021-01-06T18:26:06Z</dcterms:created>
  <dcterms:modified xsi:type="dcterms:W3CDTF">2021-01-11T19:07:30Z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