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Ugv6qpdK2eP3x5kxHOk/A==" hashData="PPvx9xr9AI+oToWq85lTYC80geNWZk5iS8itpD25l2IGHpdhbPJXfrqMmF9RF6Lw5eGixw418CvD4HjiJUAx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11/01/2021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11/01/2021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44" b="40222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84931" y="2777405"/>
            <a:ext cx="78678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7990" t="86723" r="67764" b="8332"/>
          <a:stretch/>
        </p:blipFill>
        <p:spPr>
          <a:xfrm rot="1893504">
            <a:off x="2520819" y="4663476"/>
            <a:ext cx="2972162" cy="6201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>
      <p:transition spd="slow" advTm="7000">
        <p:wedge/>
        <p:sndAc>
          <p:stSnd loop="1">
            <p:snd r:embed="rId3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5" b="11217"/>
          <a:stretch/>
        </p:blipFill>
        <p:spPr>
          <a:xfrm>
            <a:off x="1082040" y="811152"/>
            <a:ext cx="10073640" cy="5178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665" t="65293" r="6117" b="28825"/>
          <a:stretch/>
        </p:blipFill>
        <p:spPr>
          <a:xfrm>
            <a:off x="8610600" y="4465320"/>
            <a:ext cx="193548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69" b="20240"/>
          <a:stretch/>
        </p:blipFill>
        <p:spPr>
          <a:xfrm>
            <a:off x="2286000" y="790574"/>
            <a:ext cx="7710084" cy="51958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47" b="13863"/>
          <a:stretch/>
        </p:blipFill>
        <p:spPr>
          <a:xfrm>
            <a:off x="1957388" y="818389"/>
            <a:ext cx="8343900" cy="5221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71" b="16404"/>
          <a:stretch/>
        </p:blipFill>
        <p:spPr>
          <a:xfrm>
            <a:off x="2581275" y="812016"/>
            <a:ext cx="7029449" cy="5188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74" r="-947" b="14489"/>
          <a:stretch/>
        </p:blipFill>
        <p:spPr>
          <a:xfrm>
            <a:off x="1974056" y="809139"/>
            <a:ext cx="8243887" cy="51940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250" r="-95" b="15341"/>
          <a:stretch/>
        </p:blipFill>
        <p:spPr>
          <a:xfrm>
            <a:off x="2209800" y="815169"/>
            <a:ext cx="7758111" cy="5181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24" b="39649"/>
          <a:stretch/>
        </p:blipFill>
        <p:spPr>
          <a:xfrm>
            <a:off x="1753914" y="809635"/>
            <a:ext cx="8684172" cy="5193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772" r="-557" b="38961"/>
          <a:stretch/>
        </p:blipFill>
        <p:spPr>
          <a:xfrm>
            <a:off x="1306012" y="821136"/>
            <a:ext cx="9579976" cy="5170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16" t="69413" r="32418" b="24410"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7164" t="59117" r="35977" b="36766"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3875558"/>
            <a:ext cx="3028122" cy="22098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2021-01-06T18:26:06Z</dcterms:created>
  <dcterms:modified xsi:type="dcterms:W3CDTF">2021-01-11T18:44:16Z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