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8" r:id="rId3"/>
    <p:sldId id="260" r:id="rId4"/>
    <p:sldId id="262" r:id="rId5"/>
    <p:sldId id="257" r:id="rId6"/>
    <p:sldId id="259" r:id="rId7"/>
    <p:sldId id="261" r:id="rId8"/>
    <p:sldId id="263" r:id="rId9"/>
    <p:sldId id="264" r:id="rId10"/>
    <p:sldId id="265" r:id="rId11"/>
    <p:sldId id="269" r:id="rId12"/>
    <p:sldId id="266" r:id="rId13"/>
    <p:sldId id="267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TcJx1q4zHMuQW2cATZfUpQ==" hashData="XMN6FiO3hrh5Y/+NVfRZHNhO4JSUtyDNbUA/qdn64w3EH6TPI+53zRWzg+Z8zp28YIRlAE6qeZfj3IU8me2dh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61" d="100"/>
          <a:sy n="61" d="100"/>
        </p:scale>
        <p:origin x="90" y="3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F0166D-4138-4FAF-8025-06DA251438EB}" type="datetimeFigureOut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93C947-5A03-44F5-9EDD-07620D11D79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6014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34700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64155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321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01195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36341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53590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73879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9747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0861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24380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84752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151250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98720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107985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493C947-5A03-44F5-9EDD-07620D11D79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13974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7CF66-7B6E-40BF-A1B9-E514CF2C2F0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7020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F12601-1C79-4305-87ED-F7E4471607E3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78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A12DC7-10A3-4456-ADC6-882C29E0C388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67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1E6DC-03BC-4A7C-A2F9-D913676A0B2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453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FBF3E3-17CC-4FEE-B430-10D1BF5B9546}" type="datetime1">
              <a:rPr lang="fr-FR" smtClean="0"/>
              <a:t>11/01/2021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28883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F7A599-4649-4249-A9AD-699029DF52A0}" type="datetime1">
              <a:rPr lang="fr-FR" smtClean="0"/>
              <a:t>11/01/2021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55080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639B2C-1B4A-438C-AED1-71F07F7D9279}" type="datetime1">
              <a:rPr lang="fr-FR" smtClean="0"/>
              <a:t>11/01/2021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086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A3AB99-6D8A-4D03-96FD-D2096DA46982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6743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18248-87B5-4628-AA62-2167841411F0}" type="datetime1">
              <a:rPr lang="fr-FR" smtClean="0"/>
              <a:t>11/01/2021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61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F5E943-FCA7-4840-923F-032BFA97EBCE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657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6ABA96-D037-4142-851A-7650847B5B8B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9000">
              <a:srgbClr val="FFC000"/>
            </a:gs>
            <a:gs pos="92000">
              <a:srgbClr val="C00000"/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969E5-B611-46E9-A41C-4F05DB948A8F}" type="datetime1">
              <a:rPr lang="fr-FR" smtClean="0"/>
              <a:t>11/01/2021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C4057-B04C-47FA-9706-A95CCF5DA3D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46164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r="-444" b="40222"/>
          <a:stretch/>
        </p:blipFill>
        <p:spPr>
          <a:xfrm>
            <a:off x="1051561" y="807721"/>
            <a:ext cx="10134600" cy="51400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2184931" y="2777405"/>
            <a:ext cx="7867859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</a:p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N°6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5"/>
          <a:srcRect l="17990" t="86723" r="67764" b="8332"/>
          <a:stretch/>
        </p:blipFill>
        <p:spPr>
          <a:xfrm rot="1893504">
            <a:off x="2520819" y="4663476"/>
            <a:ext cx="2972162" cy="620153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827239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  <p:sndAc>
          <p:stSnd loop="1">
            <p:snd r:embed="rId3" name="audio26 Que je t'aime - Johnny Hallyday.wav"/>
          </p:stSnd>
        </p:sndAc>
      </p:transition>
    </mc:Choice>
    <mc:Fallback>
      <p:transition spd="slow" advTm="7000">
        <p:wedge/>
        <p:sndAc>
          <p:stSnd loop="1">
            <p:snd r:embed="rId3" name="audio26 Que je t'aime - Johnny Hallyd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t="21111" r="-666" b="28889"/>
          <a:stretch/>
        </p:blipFill>
        <p:spPr>
          <a:xfrm>
            <a:off x="1069034" y="819529"/>
            <a:ext cx="10132365" cy="52002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48950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94" b="16552"/>
          <a:stretch/>
        </p:blipFill>
        <p:spPr>
          <a:xfrm>
            <a:off x="1112520" y="817959"/>
            <a:ext cx="10017651" cy="51845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561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55" b="11217"/>
          <a:stretch/>
        </p:blipFill>
        <p:spPr>
          <a:xfrm>
            <a:off x="1082040" y="811152"/>
            <a:ext cx="10073640" cy="517816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74665" t="65293" r="6117" b="28825"/>
          <a:stretch/>
        </p:blipFill>
        <p:spPr>
          <a:xfrm>
            <a:off x="8610600" y="4465320"/>
            <a:ext cx="193548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7060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629" y="874986"/>
            <a:ext cx="8450316" cy="51080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4602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1035" r="-371" b="14598"/>
          <a:stretch/>
        </p:blipFill>
        <p:spPr>
          <a:xfrm>
            <a:off x="2067911" y="822914"/>
            <a:ext cx="8056178" cy="51664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42086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6511" r="-260" b="17757"/>
          <a:stretch/>
        </p:blipFill>
        <p:spPr>
          <a:xfrm>
            <a:off x="1655379" y="809382"/>
            <a:ext cx="8875987" cy="51887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61803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/>
          <a:srcRect l="-1" t="18278" r="51" b="8810"/>
          <a:stretch/>
        </p:blipFill>
        <p:spPr>
          <a:xfrm>
            <a:off x="2191406" y="814152"/>
            <a:ext cx="7866993" cy="51868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386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299" b="14000"/>
          <a:stretch/>
        </p:blipFill>
        <p:spPr>
          <a:xfrm>
            <a:off x="1970689" y="815530"/>
            <a:ext cx="8245365" cy="51503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396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643" r="52" b="12853"/>
          <a:stretch/>
        </p:blipFill>
        <p:spPr>
          <a:xfrm>
            <a:off x="1768365" y="844872"/>
            <a:ext cx="8655269" cy="51682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62117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368" b="12927"/>
          <a:stretch/>
        </p:blipFill>
        <p:spPr>
          <a:xfrm>
            <a:off x="2301766" y="801415"/>
            <a:ext cx="7457089" cy="51894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799529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6800" y="792480"/>
            <a:ext cx="9997440" cy="51816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5316" t="69413" r="32418" b="24410"/>
          <a:stretch/>
        </p:blipFill>
        <p:spPr>
          <a:xfrm>
            <a:off x="4312920" y="3992880"/>
            <a:ext cx="3230879" cy="4724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57164" t="59117" r="35977" b="36766"/>
          <a:stretch/>
        </p:blipFill>
        <p:spPr>
          <a:xfrm>
            <a:off x="6949441" y="3890012"/>
            <a:ext cx="1051560" cy="575308"/>
          </a:xfrm>
          <a:prstGeom prst="rect">
            <a:avLst/>
          </a:prstGeom>
          <a:effectLst>
            <a:softEdge rad="31750"/>
          </a:effectLst>
        </p:spPr>
      </p:pic>
    </p:spTree>
    <p:extLst>
      <p:ext uri="{BB962C8B-B14F-4D97-AF65-F5344CB8AC3E}">
        <p14:creationId xmlns:p14="http://schemas.microsoft.com/office/powerpoint/2010/main" val="1094130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333" r="-198" b="5884"/>
          <a:stretch/>
        </p:blipFill>
        <p:spPr>
          <a:xfrm>
            <a:off x="1033081" y="777240"/>
            <a:ext cx="10125838" cy="52730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29674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7280" y="800100"/>
            <a:ext cx="10043160" cy="52101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07406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83920" y="640080"/>
            <a:ext cx="10424160" cy="5532120"/>
          </a:xfrm>
          <a:prstGeom prst="rect">
            <a:avLst/>
          </a:prstGeom>
          <a:noFill/>
          <a:ln w="317500" cmpd="dbl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4000">
                  <a:srgbClr val="C00000"/>
                </a:gs>
                <a:gs pos="100000">
                  <a:srgbClr val="FFC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6C3D7-E181-46D3-A5BA-086D6593A82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9785" y="859313"/>
            <a:ext cx="10132430" cy="51393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DC4057-B04C-47FA-9706-A95CCF5DA3D6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28900" y="3875558"/>
            <a:ext cx="3028122" cy="2209885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28566" y="2128867"/>
            <a:ext cx="8719054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C’était</a:t>
            </a:r>
          </a:p>
          <a:p>
            <a:r>
              <a:rPr lang="fr-FR" sz="80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Saoul d’Amour</a:t>
            </a:r>
            <a:endParaRPr lang="fr-FR" sz="80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873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7000">
        <p:wedge/>
      </p:transition>
    </mc:Choice>
    <mc:Fallback>
      <p:transition spd="slow" advTm="7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19</cp:revision>
  <dcterms:created xsi:type="dcterms:W3CDTF">2021-01-06T18:26:06Z</dcterms:created>
  <dcterms:modified xsi:type="dcterms:W3CDTF">2021-01-11T18:30:41Z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