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1gbLXix/tny2E5G4fpmAg==" hashData="uMrosvzY1LQ+x/h/U4PxTotMNmmRfzk2UzMWbosY6Vq+/tmTp4fG3rkHtYkGvCbdtTJW61uh+GYr73H7xhvn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4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N°5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 xmlns="">
      <p:transition spd="slow" advTm="7000">
        <p:wedge/>
        <p:sndAc>
          <p:stSnd loop="1">
            <p:snd r:embed="rId6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772" y="803516"/>
            <a:ext cx="8844455" cy="52052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0869" y="5265684"/>
            <a:ext cx="2629952" cy="57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027" y="843318"/>
            <a:ext cx="8071945" cy="51713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5822" y="5368577"/>
            <a:ext cx="1926020" cy="47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23" b="9955"/>
          <a:stretch/>
        </p:blipFill>
        <p:spPr>
          <a:xfrm>
            <a:off x="1781503" y="831853"/>
            <a:ext cx="8639504" cy="5164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9" r="4023" b="8686"/>
          <a:stretch/>
        </p:blipFill>
        <p:spPr>
          <a:xfrm>
            <a:off x="2832537" y="806435"/>
            <a:ext cx="6526925" cy="5199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590" y="834511"/>
            <a:ext cx="8272819" cy="5188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920" r="-546" b="23449"/>
          <a:stretch/>
        </p:blipFill>
        <p:spPr>
          <a:xfrm>
            <a:off x="1222019" y="843455"/>
            <a:ext cx="9747961" cy="5171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55" y="791561"/>
            <a:ext cx="10011104" cy="5215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2021-01-06T18:26:06Z</dcterms:created>
  <dcterms:modified xsi:type="dcterms:W3CDTF">2021-01-11T18:33:01Z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