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0" y="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4931" y="277740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7990" t="86723" r="67764" b="8332"/>
          <a:stretch/>
        </p:blipFill>
        <p:spPr>
          <a:xfrm rot="1893504">
            <a:off x="2520819" y="4663476"/>
            <a:ext cx="2972162" cy="62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>
      <p:transition spd="slow" advTm="7000">
        <p:wedge/>
        <p:sndAc>
          <p:stSnd loop="1">
            <p:snd r:embed="rId3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665" t="65293" r="6117" b="28825"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229" r="1072" b="11609"/>
          <a:stretch/>
        </p:blipFill>
        <p:spPr>
          <a:xfrm>
            <a:off x="1768366" y="842205"/>
            <a:ext cx="8655268" cy="51735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724" r="-428" b="13724"/>
          <a:stretch/>
        </p:blipFill>
        <p:spPr>
          <a:xfrm>
            <a:off x="1939159" y="827933"/>
            <a:ext cx="8481848" cy="5152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931" r="-851" b="12069"/>
          <a:stretch/>
        </p:blipFill>
        <p:spPr>
          <a:xfrm>
            <a:off x="1749972" y="731910"/>
            <a:ext cx="8844456" cy="5243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735" r="268" b="8965"/>
          <a:stretch/>
        </p:blipFill>
        <p:spPr>
          <a:xfrm>
            <a:off x="1466961" y="811924"/>
            <a:ext cx="9258077" cy="5234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828" r="-192" b="8966"/>
          <a:stretch/>
        </p:blipFill>
        <p:spPr>
          <a:xfrm>
            <a:off x="2144766" y="818013"/>
            <a:ext cx="7902467" cy="5221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127" b="23655"/>
          <a:stretch/>
        </p:blipFill>
        <p:spPr>
          <a:xfrm>
            <a:off x="1671145" y="792218"/>
            <a:ext cx="8923283" cy="5182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742" r="-1" b="8186"/>
          <a:stretch/>
        </p:blipFill>
        <p:spPr>
          <a:xfrm>
            <a:off x="1781503" y="818373"/>
            <a:ext cx="8702566" cy="5199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3875558"/>
            <a:ext cx="3028122" cy="22098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2021-01-06T18:26:06Z</dcterms:created>
  <dcterms:modified xsi:type="dcterms:W3CDTF">2021-01-11T18:06:27Z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