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Man0jozLqzSIPIUhfyWZg==" hashData="6MpwcLobu0cmc++VIZWICFktJfr2ZGHJZE0lJ5yhZs15kYRvz694zFklF5148wcEY31kvpa6zcHb2yGpv2HZ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0" y="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N°3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7990" t="86723" r="67764" b="8332"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 xmlns="">
      <p:transition spd="slow" advTm="7000">
        <p:wedge/>
        <p:sndAc>
          <p:stSnd loop="1">
            <p:snd r:embed="rId6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" b="8470"/>
          <a:stretch/>
        </p:blipFill>
        <p:spPr>
          <a:xfrm>
            <a:off x="1673772" y="830928"/>
            <a:ext cx="8844455" cy="5196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1" b="3218"/>
          <a:stretch/>
        </p:blipFill>
        <p:spPr>
          <a:xfrm>
            <a:off x="2884753" y="823035"/>
            <a:ext cx="6422493" cy="5211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793" r="-427" b="11517"/>
          <a:stretch/>
        </p:blipFill>
        <p:spPr>
          <a:xfrm>
            <a:off x="2695903" y="826517"/>
            <a:ext cx="6968359" cy="5164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93" r="-97" b="10965"/>
          <a:stretch/>
        </p:blipFill>
        <p:spPr>
          <a:xfrm>
            <a:off x="2270234" y="836706"/>
            <a:ext cx="7709337" cy="5153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862" r="-96" b="12069"/>
          <a:stretch/>
        </p:blipFill>
        <p:spPr>
          <a:xfrm>
            <a:off x="2238703" y="818048"/>
            <a:ext cx="7743497" cy="5176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10" r="-428" b="10966"/>
          <a:stretch/>
        </p:blipFill>
        <p:spPr>
          <a:xfrm>
            <a:off x="1981200" y="805187"/>
            <a:ext cx="8229599" cy="5201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421" r="-372" b="13026"/>
          <a:stretch/>
        </p:blipFill>
        <p:spPr>
          <a:xfrm>
            <a:off x="1907628" y="846107"/>
            <a:ext cx="8434551" cy="5164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wedge/>
      </p:transition>
    </mc:Choice>
    <mc:Fallback xmlns=""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2021-01-06T18:26:06Z</dcterms:created>
  <dcterms:modified xsi:type="dcterms:W3CDTF">2021-01-11T17:56:32Z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