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3" r:id="rId5"/>
    <p:sldId id="257" r:id="rId6"/>
    <p:sldId id="259" r:id="rId7"/>
    <p:sldId id="261" r:id="rId8"/>
    <p:sldId id="262" r:id="rId9"/>
    <p:sldId id="264" r:id="rId10"/>
    <p:sldId id="265" r:id="rId11"/>
    <p:sldId id="269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qW6SkfFVyvi9pfKnzZrkg==" hashData="tgStnFC3KAdr6+hKBKFIbJAHYEYaF7EJ3a4h+heahH7zS4LV9a/e0GePnvLCjVarp32YmNAr/2PN1FBtApNO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1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07/01/2021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07/01/2021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62070" y="280597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N°2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0" b="17523"/>
          <a:stretch/>
        </p:blipFill>
        <p:spPr>
          <a:xfrm>
            <a:off x="1051560" y="807839"/>
            <a:ext cx="10074038" cy="5190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756" r="624" b="22456"/>
          <a:stretch/>
        </p:blipFill>
        <p:spPr>
          <a:xfrm>
            <a:off x="2309813" y="857250"/>
            <a:ext cx="7572374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774" r="-74" b="8755"/>
          <a:stretch/>
        </p:blipFill>
        <p:spPr>
          <a:xfrm>
            <a:off x="1128713" y="800100"/>
            <a:ext cx="9915525" cy="5222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81" b="34341"/>
          <a:stretch/>
        </p:blipFill>
        <p:spPr>
          <a:xfrm>
            <a:off x="1040836" y="828675"/>
            <a:ext cx="10048118" cy="515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94" b="34398"/>
          <a:stretch/>
        </p:blipFill>
        <p:spPr>
          <a:xfrm>
            <a:off x="1042988" y="804862"/>
            <a:ext cx="10086975" cy="5195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685" b="14061"/>
          <a:stretch/>
        </p:blipFill>
        <p:spPr>
          <a:xfrm>
            <a:off x="1071563" y="818645"/>
            <a:ext cx="10098967" cy="519573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7784" t="88465" r="3611" b="5552"/>
          <a:stretch/>
        </p:blipFill>
        <p:spPr>
          <a:xfrm>
            <a:off x="8347905" y="5100639"/>
            <a:ext cx="2153408" cy="40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0209" r="-70" b="32499"/>
          <a:stretch/>
        </p:blipFill>
        <p:spPr>
          <a:xfrm>
            <a:off x="1071563" y="800099"/>
            <a:ext cx="10058401" cy="521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944" r="-200" b="5899"/>
          <a:stretch/>
        </p:blipFill>
        <p:spPr>
          <a:xfrm>
            <a:off x="1314450" y="804805"/>
            <a:ext cx="9601200" cy="5160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2021-01-06T18:26:06Z</dcterms:created>
  <dcterms:modified xsi:type="dcterms:W3CDTF">2021-01-07T15:28:49Z</dcterms:modified>
  <cp:contentStatus/>
</cp:coreProperties>
</file>