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0" r:id="rId4"/>
    <p:sldId id="262" r:id="rId5"/>
    <p:sldId id="257" r:id="rId6"/>
    <p:sldId id="261" r:id="rId7"/>
    <p:sldId id="263" r:id="rId8"/>
    <p:sldId id="259" r:id="rId9"/>
    <p:sldId id="264" r:id="rId10"/>
    <p:sldId id="269" r:id="rId11"/>
    <p:sldId id="266" r:id="rId12"/>
    <p:sldId id="267" r:id="rId13"/>
    <p:sldId id="268" r:id="rId14"/>
    <p:sldId id="265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2ecoZUKmvVEnKP7Kf2wOA==" hashData="Rj3b3I66bk85o/NCYHGJy/c+GgCUYyBxoJ1iSH7/y51Eh977sr4NaZ+fgbdqmZg80bvnxMn8kDtzVFmBLtu4s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0166D-4138-4FAF-8025-06DA251438EB}" type="datetimeFigureOut">
              <a:rPr lang="fr-FR" smtClean="0"/>
              <a:t>11/01/2021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3C947-5A03-44F5-9EDD-07620D11D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470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15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32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119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634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3879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747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3590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8612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4752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5125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872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0798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380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9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7CF66-7B6E-40BF-A1B9-E514CF2C2F0F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02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12601-1C79-4305-87ED-F7E4471607E3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12DC7-10A3-4456-ADC6-882C29E0C388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7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1E6DC-03BC-4A7C-A2F9-D913676A0B22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45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BF3E3-17CC-4FEE-B430-10D1BF5B9546}" type="datetime1">
              <a:rPr lang="fr-FR" smtClean="0"/>
              <a:t>11/01/2021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88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A599-4649-4249-A9AD-699029DF52A0}" type="datetime1">
              <a:rPr lang="fr-FR" smtClean="0"/>
              <a:t>11/01/2021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508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9B2C-1B4A-438C-AED1-71F07F7D9279}" type="datetime1">
              <a:rPr lang="fr-FR" smtClean="0"/>
              <a:t>11/01/2021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8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3AB99-6D8A-4D03-96FD-D2096DA46982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74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18248-87B5-4628-AA62-2167841411F0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12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E943-FCA7-4840-923F-032BFA97EBCE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65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BA96-D037-4142-851A-7650847B5B8B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6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rgbClr val="FFC000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969E5-B611-46E9-A41C-4F05DB948A8F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16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444" b="40222"/>
          <a:stretch/>
        </p:blipFill>
        <p:spPr>
          <a:xfrm>
            <a:off x="1051561" y="807721"/>
            <a:ext cx="10134600" cy="51400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84931" y="2777405"/>
            <a:ext cx="7867859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d’Amour</a:t>
            </a: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N°10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/>
          <a:srcRect l="17990" t="86723" r="67764" b="8332"/>
          <a:stretch/>
        </p:blipFill>
        <p:spPr>
          <a:xfrm rot="1893504">
            <a:off x="2520819" y="4663476"/>
            <a:ext cx="2972162" cy="62015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82723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audio26 Que je t'aime - Johnny Hallyday.wav"/>
          </p:stSnd>
        </p:sndAc>
      </p:transition>
    </mc:Choice>
    <mc:Fallback>
      <p:transition spd="slow" advTm="7000">
        <p:wedge/>
        <p:sndAc>
          <p:stSnd loop="1">
            <p:snd r:embed="rId3" name="audio26 Que je t'aime - Joh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1111" r="-666" b="28889"/>
          <a:stretch/>
        </p:blipFill>
        <p:spPr>
          <a:xfrm>
            <a:off x="1069034" y="819529"/>
            <a:ext cx="10132365" cy="5200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489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4" b="16552"/>
          <a:stretch/>
        </p:blipFill>
        <p:spPr>
          <a:xfrm>
            <a:off x="1112520" y="817959"/>
            <a:ext cx="10017651" cy="51845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561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5" b="11217"/>
          <a:stretch/>
        </p:blipFill>
        <p:spPr>
          <a:xfrm>
            <a:off x="1082040" y="811152"/>
            <a:ext cx="10073640" cy="517816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4665" t="65293" r="6117" b="28825"/>
          <a:stretch/>
        </p:blipFill>
        <p:spPr>
          <a:xfrm>
            <a:off x="8610600" y="4465320"/>
            <a:ext cx="193548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06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418" r="249" b="12005"/>
          <a:stretch/>
        </p:blipFill>
        <p:spPr>
          <a:xfrm>
            <a:off x="3231356" y="819170"/>
            <a:ext cx="5729288" cy="52196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460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250" r="-500" b="12750"/>
          <a:stretch/>
        </p:blipFill>
        <p:spPr>
          <a:xfrm>
            <a:off x="1071564" y="804324"/>
            <a:ext cx="10129836" cy="5183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18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250" r="347" b="12291"/>
          <a:stretch/>
        </p:blipFill>
        <p:spPr>
          <a:xfrm>
            <a:off x="1085850" y="771525"/>
            <a:ext cx="10029825" cy="52435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38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750" r="-833" b="37250"/>
          <a:stretch/>
        </p:blipFill>
        <p:spPr>
          <a:xfrm>
            <a:off x="1071563" y="785812"/>
            <a:ext cx="10102753" cy="51840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208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0" b="39205"/>
          <a:stretch/>
        </p:blipFill>
        <p:spPr>
          <a:xfrm>
            <a:off x="1085851" y="830762"/>
            <a:ext cx="10058400" cy="5196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39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7682" r="450" b="22911"/>
          <a:stretch/>
        </p:blipFill>
        <p:spPr>
          <a:xfrm>
            <a:off x="1057275" y="785813"/>
            <a:ext cx="10044113" cy="52083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95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792480"/>
            <a:ext cx="9997440" cy="51816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5316" t="69413" r="32418" b="24410"/>
          <a:stretch/>
        </p:blipFill>
        <p:spPr>
          <a:xfrm>
            <a:off x="4312920" y="3992880"/>
            <a:ext cx="3230879" cy="47244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57164" t="59117" r="35977" b="36766"/>
          <a:stretch/>
        </p:blipFill>
        <p:spPr>
          <a:xfrm>
            <a:off x="6949441" y="3890012"/>
            <a:ext cx="1051560" cy="575308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09413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333" r="-198" b="5884"/>
          <a:stretch/>
        </p:blipFill>
        <p:spPr>
          <a:xfrm>
            <a:off x="1033081" y="777240"/>
            <a:ext cx="10125838" cy="5273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967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280" y="800100"/>
            <a:ext cx="10043160" cy="521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740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2540" r="-371" b="13968"/>
          <a:stretch/>
        </p:blipFill>
        <p:spPr>
          <a:xfrm>
            <a:off x="1143001" y="823386"/>
            <a:ext cx="10096436" cy="51882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11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785" y="859313"/>
            <a:ext cx="10132430" cy="5139373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8900" y="3875558"/>
            <a:ext cx="3028122" cy="220988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28566" y="2128867"/>
            <a:ext cx="8719054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d’Amour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73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2021-01-06T18:26:06Z</dcterms:created>
  <dcterms:modified xsi:type="dcterms:W3CDTF">2021-01-11T19:37:52Z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