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55B92OKUYGM9L9yjXSZDA==" hashData="UJ0sL3/duJMytxujITJ7Aam2cGZufDih5Us/NCGrl0Lw355BxQNmZ+7stI7OL0hzOQZ1wRyUKsf+3OaEqhfX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62070" y="2805975"/>
            <a:ext cx="786785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6163" t="85523" r="68620" b="9548"/>
          <a:stretch/>
        </p:blipFill>
        <p:spPr>
          <a:xfrm rot="1778565">
            <a:off x="2583332" y="4888946"/>
            <a:ext cx="2895462" cy="28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89" b="13070"/>
          <a:stretch/>
        </p:blipFill>
        <p:spPr>
          <a:xfrm>
            <a:off x="1082040" y="804714"/>
            <a:ext cx="10041713" cy="523032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8432" t="58187" r="20565" b="37007"/>
          <a:stretch/>
        </p:blipFill>
        <p:spPr>
          <a:xfrm>
            <a:off x="8153400" y="4145280"/>
            <a:ext cx="2606040" cy="32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824230"/>
            <a:ext cx="10073640" cy="5173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36" b="11526"/>
          <a:stretch/>
        </p:blipFill>
        <p:spPr>
          <a:xfrm>
            <a:off x="1082041" y="832612"/>
            <a:ext cx="10095534" cy="5156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0" b="17523"/>
          <a:stretch/>
        </p:blipFill>
        <p:spPr>
          <a:xfrm>
            <a:off x="1051560" y="807839"/>
            <a:ext cx="10074038" cy="5190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059" r="294" b="29412"/>
          <a:stretch/>
        </p:blipFill>
        <p:spPr>
          <a:xfrm>
            <a:off x="1049343" y="822016"/>
            <a:ext cx="9771057" cy="5182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9" b="11433"/>
          <a:stretch/>
        </p:blipFill>
        <p:spPr>
          <a:xfrm>
            <a:off x="1051560" y="821143"/>
            <a:ext cx="10058400" cy="518981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7725" t="69681" r="5610" b="26500"/>
          <a:stretch/>
        </p:blipFill>
        <p:spPr>
          <a:xfrm>
            <a:off x="8710514" y="4617721"/>
            <a:ext cx="2048925" cy="33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841" t="214" r="25967" b="59321"/>
          <a:stretch/>
        </p:blipFill>
        <p:spPr>
          <a:xfrm>
            <a:off x="1004150" y="838200"/>
            <a:ext cx="10136774" cy="5166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6508" y="4270324"/>
            <a:ext cx="2664183" cy="168264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2021-01-06T18:26:06Z</dcterms:created>
  <dcterms:modified xsi:type="dcterms:W3CDTF">2021-01-07T09:31:57Z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