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7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5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7hV88fzF1BNWIwypQss7A==" hashData="O/mwc09fRMuXPB4j/KOwPtKt+9NOKO5iru+zc+zq7TA216Kytl/Velb8yRtrtufdBs2HXWZb2gpo6zM0cxLT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432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ABFFD7-8850-44F9-89E9-BD4D97D0C63F}" type="datetimeFigureOut">
              <a:rPr lang="fr-FR" smtClean="0"/>
              <a:t>13/01/2019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8C7B3A-99AB-42D3-BFA8-7090F151FD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6355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8C7B3A-99AB-42D3-BFA8-7090F151FD2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176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0960E-E074-4F53-8D3E-73D82922E085}" type="datetime1">
              <a:rPr lang="fr-FR" smtClean="0"/>
              <a:t>13/01/2019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CFD74-88E7-4DEF-BBCC-953415F5990C}" type="datetime1">
              <a:rPr lang="fr-FR" smtClean="0"/>
              <a:t>13/01/2019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69C91-ED73-4866-822A-ECE5B5D3BDF8}" type="datetime1">
              <a:rPr lang="fr-FR" smtClean="0"/>
              <a:t>13/01/2019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FED10-B6F0-4DB1-9793-0C98EA9BE6BB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B0490-CF4E-44B9-9706-A9ABDDD680A6}" type="datetime1">
              <a:rPr lang="fr-FR" smtClean="0"/>
              <a:t>13/01/2019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4CA90-4FC0-43F6-A7BC-EFEB3E7928C3}" type="datetime1">
              <a:rPr lang="fr-FR" smtClean="0"/>
              <a:t>13/01/2019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C202-BBE4-4E78-AC69-7851443CEAFA}" type="datetime1">
              <a:rPr lang="fr-FR" smtClean="0"/>
              <a:t>13/01/2019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9DD61-97AA-45EC-9B42-3F36920AAE00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6482-01E1-456F-A1CA-2E9E6404554A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98662-5B40-4A41-8984-9EAAFD7760E5}" type="datetime1">
              <a:rPr lang="fr-FR" smtClean="0"/>
              <a:t>13/01/2019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1CC22-0D42-4373-86D0-09FD131A09B6}" type="datetime1">
              <a:rPr lang="fr-FR" smtClean="0"/>
              <a:t>13/01/2019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>
                <a:lumMod val="50000"/>
              </a:schemeClr>
            </a:gs>
            <a:gs pos="300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36000">
              <a:schemeClr val="bg1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BC7DC-F25C-48F1-B056-D65351E52876}" type="datetime1">
              <a:rPr lang="fr-FR" smtClean="0"/>
              <a:t>13/01/2019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8EDD7-7342-4F53-A63F-53CA88C45B72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975" y="0"/>
            <a:ext cx="10290049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487488" y="1916832"/>
            <a:ext cx="9145016" cy="2880321"/>
          </a:xfrm>
        </p:spPr>
        <p:txBody>
          <a:bodyPr>
            <a:normAutofit fontScale="90000"/>
          </a:bodyPr>
          <a:lstStyle/>
          <a:p>
            <a:r>
              <a:rPr lang="fr-FR" sz="6000" dirty="0">
                <a:solidFill>
                  <a:srgbClr val="FF0000"/>
                </a:solidFill>
                <a:latin typeface="Algerian" pitchFamily="82" charset="0"/>
              </a:rPr>
              <a:t>Salaires de la honte en </a:t>
            </a:r>
            <a:r>
              <a:rPr lang="fr-FR" sz="6000" dirty="0" smtClean="0">
                <a:solidFill>
                  <a:srgbClr val="FF0000"/>
                </a:solidFill>
                <a:latin typeface="Algerian" pitchFamily="82" charset="0"/>
              </a:rPr>
              <a:t>2019 sauf pour eux car ils n’ont honte de rien bien sur ….. </a:t>
            </a:r>
            <a:endParaRPr lang="fr-FR" sz="60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12CE0-E223-4099-BE35-E74C2F136409}" type="datetime1">
              <a:rPr lang="fr-FR" smtClean="0"/>
              <a:t>13/01/2019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 smtClean="0"/>
              <a:t>PPS Lande Janvier 2019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1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8445428" y="5791784"/>
            <a:ext cx="34291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Au clic …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  <p:sndAc>
          <p:stSnd loop="1">
            <p:snd r:embed="rId3" name="Voiture electrique_001.wav"/>
          </p:stSnd>
        </p:sndAc>
      </p:transition>
    </mc:Choice>
    <mc:Fallback>
      <p:transition spd="slow">
        <p:circle/>
        <p:sndAc>
          <p:stSnd loop="1">
            <p:snd r:embed="rId3" name="Voiture electr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B5770-D3D6-4B77-966D-5C2AB3511D17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754"/>
            <a:ext cx="12192000" cy="680524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angle 8"/>
          <p:cNvSpPr/>
          <p:nvPr/>
        </p:nvSpPr>
        <p:spPr>
          <a:xfrm>
            <a:off x="907720" y="2644170"/>
            <a:ext cx="1037655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La Honte à vous</a:t>
            </a:r>
            <a:endParaRPr lang="fr-FR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996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853" y="0"/>
            <a:ext cx="5275385" cy="6858000"/>
          </a:xfrm>
          <a:effectLst>
            <a:softEdge rad="63500"/>
          </a:effectLst>
        </p:spPr>
      </p:pic>
      <p:pic>
        <p:nvPicPr>
          <p:cNvPr id="5" name="Image 4" descr="0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16081" y="0"/>
            <a:ext cx="4608511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B5770-D3D6-4B77-966D-5C2AB3511D17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3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00" y="18898"/>
            <a:ext cx="5275385" cy="6858000"/>
          </a:xfrm>
          <a:effectLst>
            <a:softEdge rad="127000"/>
          </a:effectLst>
        </p:spPr>
      </p:pic>
      <p:pic>
        <p:nvPicPr>
          <p:cNvPr id="5" name="Image 4" descr="0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78816" y="0"/>
            <a:ext cx="4645776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9965-90D0-4073-B8E9-E85DADF7A6E8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4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3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861" y="0"/>
            <a:ext cx="5275385" cy="6858000"/>
          </a:xfrm>
          <a:effectLst>
            <a:softEdge rad="127000"/>
          </a:effectLst>
        </p:spPr>
      </p:pic>
      <p:pic>
        <p:nvPicPr>
          <p:cNvPr id="5" name="Image 4" descr="0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81297" y="0"/>
            <a:ext cx="4643295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F19D-0C7E-4588-A5D1-8071FDE39DD5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5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4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937" y="-24263"/>
            <a:ext cx="5275385" cy="6858000"/>
          </a:xfrm>
          <a:effectLst>
            <a:softEdge rad="127000"/>
          </a:effectLst>
        </p:spPr>
      </p:pic>
      <p:pic>
        <p:nvPicPr>
          <p:cNvPr id="5" name="Image 4" descr="0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16081" y="-2"/>
            <a:ext cx="4536503" cy="68580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605CD-CE52-45E3-A54C-222177C0266E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6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5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670" y="14601"/>
            <a:ext cx="5271330" cy="6858000"/>
          </a:xfrm>
          <a:effectLst>
            <a:softEdge rad="127000"/>
          </a:effectLst>
        </p:spPr>
      </p:pic>
      <p:pic>
        <p:nvPicPr>
          <p:cNvPr id="5" name="Image 4" descr="0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60476" y="0"/>
            <a:ext cx="4664115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91E0E-CA83-4F3D-92B8-B43701BFED8E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7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6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00" y="0"/>
            <a:ext cx="5275385" cy="6858000"/>
          </a:xfrm>
          <a:effectLst>
            <a:softEdge rad="127000"/>
          </a:effectLst>
        </p:spPr>
      </p:pic>
      <p:pic>
        <p:nvPicPr>
          <p:cNvPr id="5" name="Image 4" descr="0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16080" y="0"/>
            <a:ext cx="4536503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AFDB6-6FB7-4FA3-9908-FF2AE03319F3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8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7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506" y="-23305"/>
            <a:ext cx="5275385" cy="6858000"/>
          </a:xfrm>
          <a:effectLst>
            <a:softEdge rad="127000"/>
          </a:effectLst>
        </p:spPr>
      </p:pic>
      <p:pic>
        <p:nvPicPr>
          <p:cNvPr id="5" name="Image 4" descr="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11455" y="0"/>
            <a:ext cx="4397113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FAEC-5E48-4A88-85D6-BDCB4FBB2FD4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9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8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848" y="26999"/>
            <a:ext cx="5271330" cy="6858000"/>
          </a:xfrm>
          <a:effectLst>
            <a:softEdge rad="127000"/>
          </a:effectLst>
        </p:spPr>
      </p:pic>
      <p:pic>
        <p:nvPicPr>
          <p:cNvPr id="5" name="Image 4" descr="0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16080" y="0"/>
            <a:ext cx="4536504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B5599-EDBC-4924-9871-53904CAB96E3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10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9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408" y="0"/>
            <a:ext cx="4575051" cy="6858000"/>
          </a:xfrm>
          <a:effectLst>
            <a:softEdge rad="127000"/>
          </a:effectLst>
        </p:spPr>
      </p:pic>
      <p:pic>
        <p:nvPicPr>
          <p:cNvPr id="5" name="Image 4" descr="0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0"/>
            <a:ext cx="5184576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7304-1516-4FCE-AE3F-606DF7284350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11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0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408" y="0"/>
            <a:ext cx="4572001" cy="6858000"/>
          </a:xfrm>
          <a:effectLst>
            <a:softEdge rad="127000"/>
          </a:effectLst>
        </p:spPr>
      </p:pic>
      <p:pic>
        <p:nvPicPr>
          <p:cNvPr id="5" name="Image 4" descr="0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1984" y="0"/>
            <a:ext cx="5328592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A2EEA-C844-4CAB-9629-B23B6F45EFFA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12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1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408" y="0"/>
            <a:ext cx="4575051" cy="6858000"/>
          </a:xfrm>
          <a:effectLst>
            <a:softEdge rad="127000"/>
          </a:effectLst>
        </p:spPr>
      </p:pic>
      <p:pic>
        <p:nvPicPr>
          <p:cNvPr id="5" name="Image 4" descr="0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0"/>
            <a:ext cx="5112568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88B7-18FD-424A-936F-CEC3C6A5F5D5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13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00" y="0"/>
            <a:ext cx="4572000" cy="6862573"/>
          </a:xfrm>
          <a:effectLst>
            <a:softEdge rad="127000"/>
          </a:effectLst>
        </p:spPr>
      </p:pic>
      <p:pic>
        <p:nvPicPr>
          <p:cNvPr id="5" name="Image 4" descr="01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-1"/>
            <a:ext cx="5184575" cy="68580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F2A5F-528C-4C1D-9B00-0FFBB729810A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14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3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408" y="0"/>
            <a:ext cx="4572001" cy="6858000"/>
          </a:xfrm>
          <a:effectLst>
            <a:softEdge rad="127000"/>
          </a:effectLst>
        </p:spPr>
      </p:pic>
      <p:pic>
        <p:nvPicPr>
          <p:cNvPr id="5" name="Image 4" descr="0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2814" y="0"/>
            <a:ext cx="526977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A006D-74FD-4977-BA98-3A3F578B8FF1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15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4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408" y="12932"/>
            <a:ext cx="4568953" cy="6858000"/>
          </a:xfrm>
          <a:effectLst>
            <a:softEdge rad="127000"/>
          </a:effectLst>
        </p:spPr>
      </p:pic>
      <p:pic>
        <p:nvPicPr>
          <p:cNvPr id="5" name="Image 4" descr="0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1" y="0"/>
            <a:ext cx="5112567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BC292-E879-4132-B70B-5416241B0DD5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16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5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408" y="63972"/>
            <a:ext cx="4572001" cy="6858000"/>
          </a:xfrm>
          <a:effectLst>
            <a:softEdge rad="127000"/>
          </a:effectLst>
        </p:spPr>
      </p:pic>
      <p:pic>
        <p:nvPicPr>
          <p:cNvPr id="5" name="Image 4" descr="01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-1"/>
            <a:ext cx="5112568" cy="68925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49356-3C81-4A55-9C07-E41A517E6918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17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6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00" y="0"/>
            <a:ext cx="4572001" cy="6858000"/>
          </a:xfrm>
          <a:effectLst>
            <a:softEdge rad="127000"/>
          </a:effectLst>
        </p:spPr>
      </p:pic>
      <p:pic>
        <p:nvPicPr>
          <p:cNvPr id="5" name="Image 4" descr="01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1"/>
            <a:ext cx="5112568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313CE-A328-4634-A924-9E887D300898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18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7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408" y="-24263"/>
            <a:ext cx="4575051" cy="6858000"/>
          </a:xfrm>
          <a:effectLst>
            <a:softEdge rad="127000"/>
          </a:effectLst>
        </p:spPr>
      </p:pic>
      <p:pic>
        <p:nvPicPr>
          <p:cNvPr id="5" name="Image 4" descr="01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0"/>
            <a:ext cx="5328592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BCC13-3E77-41B0-A052-36F35A84CA90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19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8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408" y="4573"/>
            <a:ext cx="4572000" cy="6853427"/>
          </a:xfrm>
          <a:effectLst>
            <a:softEdge rad="127000"/>
          </a:effectLst>
        </p:spPr>
      </p:pic>
      <p:pic>
        <p:nvPicPr>
          <p:cNvPr id="5" name="Image 4" descr="01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0"/>
            <a:ext cx="5184576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5539-CA23-4A99-A934-7E891A2171CA}" type="datetime1">
              <a:rPr lang="fr-FR" smtClean="0"/>
              <a:t>13/01/2019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20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975" y="0"/>
            <a:ext cx="10290049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62336" y="404664"/>
            <a:ext cx="8867328" cy="4954562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rgbClr val="FF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Donc ne cherchez plus ou passe votre argent , a cela il faut ajouter tous les </a:t>
            </a:r>
            <a:r>
              <a:rPr lang="fr-FR" dirty="0" smtClean="0">
                <a:solidFill>
                  <a:srgbClr val="FF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secrétaires  </a:t>
            </a:r>
            <a:r>
              <a:rPr lang="fr-FR" dirty="0" smtClean="0">
                <a:solidFill>
                  <a:srgbClr val="FF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et </a:t>
            </a:r>
            <a:r>
              <a:rPr lang="fr-FR" dirty="0" smtClean="0">
                <a:solidFill>
                  <a:srgbClr val="FF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+++++++   et en plus il demande aux Français de faire plus d’</a:t>
            </a:r>
            <a:r>
              <a:rPr lang="fr-FR" dirty="0" err="1" smtClean="0">
                <a:solidFill>
                  <a:srgbClr val="FF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éfforts</a:t>
            </a:r>
            <a:r>
              <a:rPr lang="fr-FR" dirty="0" smtClean="0">
                <a:solidFill>
                  <a:srgbClr val="FF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 mais où va-t-on </a:t>
            </a:r>
            <a:endParaRPr lang="fr-FR" dirty="0">
              <a:solidFill>
                <a:srgbClr val="FF0000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  <a:latin typeface="Algerian" pitchFamily="82" charset="0"/>
            </a:endParaRPr>
          </a:p>
        </p:txBody>
      </p:sp>
      <p:pic>
        <p:nvPicPr>
          <p:cNvPr id="4" name="Espace réservé du contenu 3" descr="felixpensieroso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2761" y="0"/>
            <a:ext cx="5143078" cy="952500"/>
          </a:xfrm>
        </p:spPr>
      </p:pic>
      <p:pic>
        <p:nvPicPr>
          <p:cNvPr id="5" name="Image 4" descr="Yes or N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94558" y="5141912"/>
            <a:ext cx="2097442" cy="1716088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C968-DEC7-4BE6-9CD2-F129A4E75FC3}" type="datetime1">
              <a:rPr lang="fr-FR" smtClean="0"/>
              <a:t>13/01/2019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8EDD7-7342-4F53-A63F-53CA88C45B72}" type="slidenum">
              <a:rPr lang="fr-FR" smtClean="0"/>
              <a:t>21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185</Words>
  <Application>Microsoft Office PowerPoint</Application>
  <PresentationFormat>Grand écran</PresentationFormat>
  <Paragraphs>68</Paragraphs>
  <Slides>21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Algerian</vt:lpstr>
      <vt:lpstr>Arial</vt:lpstr>
      <vt:lpstr>Calibri</vt:lpstr>
      <vt:lpstr>Thème Office</vt:lpstr>
      <vt:lpstr>Salaires de la honte en 2019 sauf pour eux car ils n’ont honte de rien bien sur …..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Donc ne cherchez plus ou passe votre argent , a cela il faut ajouter tous les secrétaires  et +++++++   et en plus il demande aux Français de faire plus d’éfforts mais où va-t-on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Salaires de la honte en 2019</dc:title>
  <dc:creator>lande</dc:creator>
  <cp:lastModifiedBy>Alain</cp:lastModifiedBy>
  <cp:revision>11</cp:revision>
  <dcterms:created xsi:type="dcterms:W3CDTF">2019-01-13T12:41:08Z</dcterms:created>
  <dcterms:modified xsi:type="dcterms:W3CDTF">2019-01-13T16:58:57Z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