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IYN0GH6+wdM8Q9b7716kg==" hashData="bzz6KS0Oj8fOikFonCg9cJeCU2XsXqtCTjMmkyJVuyjg5yTqYGtYi+Naprv6EOdQkH1kcByoTRdmj4w1ivymq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CF449C-EAE6-4B19-92EE-50D18DCA0007}"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8043B-4B78-46C4-AEB1-73C1BB31FE39}" type="slidenum">
              <a:rPr lang="fr-FR" smtClean="0"/>
              <a:t>‹N°›</a:t>
            </a:fld>
            <a:endParaRPr lang="fr-FR"/>
          </a:p>
        </p:txBody>
      </p:sp>
    </p:spTree>
    <p:extLst>
      <p:ext uri="{BB962C8B-B14F-4D97-AF65-F5344CB8AC3E}">
        <p14:creationId xmlns:p14="http://schemas.microsoft.com/office/powerpoint/2010/main" val="73918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a:t>
            </a:fld>
            <a:endParaRPr lang="fr-FR"/>
          </a:p>
        </p:txBody>
      </p:sp>
    </p:spTree>
    <p:extLst>
      <p:ext uri="{BB962C8B-B14F-4D97-AF65-F5344CB8AC3E}">
        <p14:creationId xmlns:p14="http://schemas.microsoft.com/office/powerpoint/2010/main" val="8099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2</a:t>
            </a:fld>
            <a:endParaRPr lang="fr-FR"/>
          </a:p>
        </p:txBody>
      </p:sp>
    </p:spTree>
    <p:extLst>
      <p:ext uri="{BB962C8B-B14F-4D97-AF65-F5344CB8AC3E}">
        <p14:creationId xmlns:p14="http://schemas.microsoft.com/office/powerpoint/2010/main" val="169197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3</a:t>
            </a:fld>
            <a:endParaRPr lang="fr-FR"/>
          </a:p>
        </p:txBody>
      </p:sp>
    </p:spTree>
    <p:extLst>
      <p:ext uri="{BB962C8B-B14F-4D97-AF65-F5344CB8AC3E}">
        <p14:creationId xmlns:p14="http://schemas.microsoft.com/office/powerpoint/2010/main" val="1902692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4</a:t>
            </a:fld>
            <a:endParaRPr lang="fr-FR"/>
          </a:p>
        </p:txBody>
      </p:sp>
    </p:spTree>
    <p:extLst>
      <p:ext uri="{BB962C8B-B14F-4D97-AF65-F5344CB8AC3E}">
        <p14:creationId xmlns:p14="http://schemas.microsoft.com/office/powerpoint/2010/main" val="589655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5</a:t>
            </a:fld>
            <a:endParaRPr lang="fr-FR"/>
          </a:p>
        </p:txBody>
      </p:sp>
    </p:spTree>
    <p:extLst>
      <p:ext uri="{BB962C8B-B14F-4D97-AF65-F5344CB8AC3E}">
        <p14:creationId xmlns:p14="http://schemas.microsoft.com/office/powerpoint/2010/main" val="234320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6</a:t>
            </a:fld>
            <a:endParaRPr lang="fr-FR"/>
          </a:p>
        </p:txBody>
      </p:sp>
    </p:spTree>
    <p:extLst>
      <p:ext uri="{BB962C8B-B14F-4D97-AF65-F5344CB8AC3E}">
        <p14:creationId xmlns:p14="http://schemas.microsoft.com/office/powerpoint/2010/main" val="153991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7</a:t>
            </a:fld>
            <a:endParaRPr lang="fr-FR"/>
          </a:p>
        </p:txBody>
      </p:sp>
    </p:spTree>
    <p:extLst>
      <p:ext uri="{BB962C8B-B14F-4D97-AF65-F5344CB8AC3E}">
        <p14:creationId xmlns:p14="http://schemas.microsoft.com/office/powerpoint/2010/main" val="2705897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8</a:t>
            </a:fld>
            <a:endParaRPr lang="fr-FR"/>
          </a:p>
        </p:txBody>
      </p:sp>
    </p:spTree>
    <p:extLst>
      <p:ext uri="{BB962C8B-B14F-4D97-AF65-F5344CB8AC3E}">
        <p14:creationId xmlns:p14="http://schemas.microsoft.com/office/powerpoint/2010/main" val="82063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9</a:t>
            </a:fld>
            <a:endParaRPr lang="fr-FR"/>
          </a:p>
        </p:txBody>
      </p:sp>
    </p:spTree>
    <p:extLst>
      <p:ext uri="{BB962C8B-B14F-4D97-AF65-F5344CB8AC3E}">
        <p14:creationId xmlns:p14="http://schemas.microsoft.com/office/powerpoint/2010/main" val="26553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10</a:t>
            </a:fld>
            <a:endParaRPr lang="fr-FR"/>
          </a:p>
        </p:txBody>
      </p:sp>
    </p:spTree>
    <p:extLst>
      <p:ext uri="{BB962C8B-B14F-4D97-AF65-F5344CB8AC3E}">
        <p14:creationId xmlns:p14="http://schemas.microsoft.com/office/powerpoint/2010/main" val="3838480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11</a:t>
            </a:fld>
            <a:endParaRPr lang="fr-FR"/>
          </a:p>
        </p:txBody>
      </p:sp>
    </p:spTree>
    <p:extLst>
      <p:ext uri="{BB962C8B-B14F-4D97-AF65-F5344CB8AC3E}">
        <p14:creationId xmlns:p14="http://schemas.microsoft.com/office/powerpoint/2010/main" val="106253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12</a:t>
            </a:fld>
            <a:endParaRPr lang="fr-FR"/>
          </a:p>
        </p:txBody>
      </p:sp>
    </p:spTree>
    <p:extLst>
      <p:ext uri="{BB962C8B-B14F-4D97-AF65-F5344CB8AC3E}">
        <p14:creationId xmlns:p14="http://schemas.microsoft.com/office/powerpoint/2010/main" val="2549303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13</a:t>
            </a:fld>
            <a:endParaRPr lang="fr-FR"/>
          </a:p>
        </p:txBody>
      </p:sp>
    </p:spTree>
    <p:extLst>
      <p:ext uri="{BB962C8B-B14F-4D97-AF65-F5344CB8AC3E}">
        <p14:creationId xmlns:p14="http://schemas.microsoft.com/office/powerpoint/2010/main" val="317773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14</a:t>
            </a:fld>
            <a:endParaRPr lang="fr-FR"/>
          </a:p>
        </p:txBody>
      </p:sp>
    </p:spTree>
    <p:extLst>
      <p:ext uri="{BB962C8B-B14F-4D97-AF65-F5344CB8AC3E}">
        <p14:creationId xmlns:p14="http://schemas.microsoft.com/office/powerpoint/2010/main" val="369205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15</a:t>
            </a:fld>
            <a:endParaRPr lang="fr-FR"/>
          </a:p>
        </p:txBody>
      </p:sp>
    </p:spTree>
    <p:extLst>
      <p:ext uri="{BB962C8B-B14F-4D97-AF65-F5344CB8AC3E}">
        <p14:creationId xmlns:p14="http://schemas.microsoft.com/office/powerpoint/2010/main" val="2648940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F1C2FE3-C4DB-433C-94E0-B2A3C131333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6304085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5BD02-2531-4545-9D3B-3651631C8ED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64750049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B6A1764-B828-41F6-91E8-E902C363455B}"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029411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F44204-321C-43BA-8FB3-260211BA478D}"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4861100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913F80-DDB9-463F-93C9-DC4F5D6722B5}"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8272056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ABC03E-7C68-4E7A-B37F-8C6C6BD72DD9}"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30365098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AC0A85-29E1-47E9-8843-45EA750B40E1}"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7378301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F499772-A5FA-4949-BCBC-09D905558B78}"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359599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325142-4AF2-4F17-8EFD-DA8F9570DE3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29109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A5C8F-91B5-4D7B-AABE-B2991A58027F}"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95303079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FDEB4B9-19CD-4409-8938-8475F89AA771}"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601380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7000">
              <a:schemeClr val="accent6">
                <a:lumMod val="50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AC2FA-1288-4C5A-A7CF-741FEE5DE8E5}"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1536D-4474-4B62-995A-38A1B91D5FFC}" type="slidenum">
              <a:rPr lang="fr-FR" smtClean="0"/>
              <a:t>‹N°›</a:t>
            </a:fld>
            <a:endParaRPr lang="fr-FR"/>
          </a:p>
        </p:txBody>
      </p:sp>
    </p:spTree>
    <p:extLst>
      <p:ext uri="{BB962C8B-B14F-4D97-AF65-F5344CB8AC3E}">
        <p14:creationId xmlns:p14="http://schemas.microsoft.com/office/powerpoint/2010/main" val="19527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effectLst>
                  <a:glow rad="228600">
                    <a:schemeClr val="accent4">
                      <a:satMod val="175000"/>
                      <a:alpha val="40000"/>
                    </a:schemeClr>
                  </a:glow>
                </a:effectLst>
                <a:latin typeface="Magneto" panose="04030805050802020D02" pitchFamily="82" charset="0"/>
              </a:rPr>
              <a:t>11/10/2020</a:t>
            </a:fld>
            <a:endParaRPr lang="fr-FR" sz="18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1800"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94860" y="4843345"/>
            <a:ext cx="9704901" cy="1015663"/>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
        <p:nvSpPr>
          <p:cNvPr id="10" name="Rectangle 9"/>
          <p:cNvSpPr/>
          <p:nvPr/>
        </p:nvSpPr>
        <p:spPr>
          <a:xfrm>
            <a:off x="1215512" y="1298192"/>
            <a:ext cx="1691489" cy="923330"/>
          </a:xfrm>
          <a:prstGeom prst="rect">
            <a:avLst/>
          </a:prstGeom>
          <a:noFill/>
        </p:spPr>
        <p:txBody>
          <a:bodyPr wrap="none" lIns="91440" tIns="45720" rIns="91440" bIns="45720">
            <a:spAutoFit/>
          </a:bodyPr>
          <a:lstStyle/>
          <a:p>
            <a:pPr algn="ctr"/>
            <a:r>
              <a:rPr lang="fr-FR" sz="5400" b="1" spc="50" dirty="0" smtClean="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N°3</a:t>
            </a:r>
            <a:endParaRPr lang="fr-FR" sz="5400" b="1" cap="none" spc="50" dirty="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49067624"/>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712 LAuvergne    -   France.wav"/>
          </p:stSnd>
        </p:sndAc>
      </p:transition>
    </mc:Choice>
    <mc:Fallback>
      <p:transition spd="slow" advTm="14000">
        <p:wedge/>
        <p:sndAc>
          <p:stSnd loop="1">
            <p:snd r:embed="rId3" name="712 LAuvergne    -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10">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10">
                                            <p:txEl>
                                              <p:pRg st="0" end="0"/>
                                            </p:txEl>
                                          </p:spTgt>
                                        </p:tgtEl>
                                        <p:attrNameLst>
                                          <p:attrName>ppt_w</p:attrName>
                                        </p:attrNameLst>
                                      </p:cBhvr>
                                    </p:anim>
                                    <p:anim by="(#ppt_w*0.50)" calcmode="lin" valueType="num">
                                      <p:cBhvr>
                                        <p:cTn id="34" dur="500" decel="50000" autoRev="1" fill="hold">
                                          <p:stCondLst>
                                            <p:cond delay="0"/>
                                          </p:stCondLst>
                                        </p:cTn>
                                        <p:tgtEl>
                                          <p:spTgt spid="10">
                                            <p:txEl>
                                              <p:pRg st="0" end="0"/>
                                            </p:txEl>
                                          </p:spTgt>
                                        </p:tgtEl>
                                        <p:attrNameLst>
                                          <p:attrName>ppt_x</p:attrName>
                                        </p:attrNameLst>
                                      </p:cBhvr>
                                    </p:anim>
                                    <p:anim from="(-#ppt_h/2)" to="(#ppt_y)" calcmode="lin" valueType="num">
                                      <p:cBhvr>
                                        <p:cTn id="35" dur="1000" fill="hold">
                                          <p:stCondLst>
                                            <p:cond delay="0"/>
                                          </p:stCondLst>
                                        </p:cTn>
                                        <p:tgtEl>
                                          <p:spTgt spid="10">
                                            <p:txEl>
                                              <p:pRg st="0" end="0"/>
                                            </p:txEl>
                                          </p:spTgt>
                                        </p:tgtEl>
                                        <p:attrNameLst>
                                          <p:attrName>ppt_y</p:attrName>
                                        </p:attrNameLst>
                                      </p:cBhvr>
                                    </p:anim>
                                    <p:animRot by="21600000">
                                      <p:cBhvr>
                                        <p:cTn id="3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651747" y="1239282"/>
            <a:ext cx="8888506" cy="4401205"/>
          </a:xfrm>
          <a:prstGeom prst="rect">
            <a:avLst/>
          </a:prstGeom>
        </p:spPr>
        <p:txBody>
          <a:bodyPr wrap="square">
            <a:spAutoFit/>
          </a:bodyPr>
          <a:lstStyle/>
          <a:p>
            <a:r>
              <a:rPr lang="fr-FR" sz="2000" b="1" dirty="0" smtClean="0">
                <a:ln>
                  <a:solidFill>
                    <a:schemeClr val="accent2">
                      <a:lumMod val="50000"/>
                    </a:schemeClr>
                  </a:solidFill>
                </a:ln>
                <a:solidFill>
                  <a:srgbClr val="FF0000"/>
                </a:solidFill>
                <a:effectLst>
                  <a:glow rad="228600">
                    <a:schemeClr val="accent4">
                      <a:satMod val="175000"/>
                      <a:alpha val="40000"/>
                    </a:schemeClr>
                  </a:glow>
                </a:effectLst>
                <a:latin typeface="Magneto" panose="04030805050802020D02" pitchFamily="82" charset="0"/>
              </a:rPr>
              <a:t>Voici un minuscule village, en Auvergne, qui réunit à lui seul un condensé incroyable d’architecture romane. A une vingtaine de kilomètres au sud de la Clermont Ferrand, on trouve, dans Saint-Saturnin,  l’une des cinq "églises majeures" de l’art roman auvergnat et un imposant Château Royal. Ce bourg, dans la vallée de la Monnet, fut la résidence des barons de la Tour d' Auvergne qui devinrent comtes d'Auvergne. C'est de cette famille qu'est issue Catherine de Médicis. Ce village médiéval, a attiré une colonie de peintres et quelques écrivains, dont Paul Bourget (1852 - 1935). Son site, ses ruelles pittoresques, ses belles maisons paysannes, ses lavoirs, son château féodal, sa place où se dresse une superbe fontaine Renaissance du XVIème siècle, composent un ensemble harmonieux</a:t>
            </a:r>
            <a:r>
              <a:rPr lang="fr-FR" sz="2000" b="1" dirty="0" smtClean="0">
                <a:ln>
                  <a:solidFill>
                    <a:schemeClr val="accent2">
                      <a:lumMod val="50000"/>
                    </a:schemeClr>
                  </a:solidFill>
                </a:ln>
                <a:solidFill>
                  <a:srgbClr val="FF0000"/>
                </a:solidFill>
                <a:latin typeface="Magneto" panose="04030805050802020D02" pitchFamily="82" charset="0"/>
              </a:rPr>
              <a:t>.</a:t>
            </a:r>
            <a:endParaRPr lang="fr-FR" sz="2000" b="1" dirty="0">
              <a:ln>
                <a:solidFill>
                  <a:schemeClr val="accent2">
                    <a:lumMod val="50000"/>
                  </a:schemeClr>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18281617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00866"/>
            <a:ext cx="7028329" cy="4656268"/>
          </a:xfrm>
          <a:prstGeom prst="rect">
            <a:avLst/>
          </a:prstGeom>
          <a:effectLst>
            <a:softEdge rad="127000"/>
          </a:effectLst>
        </p:spPr>
      </p:pic>
    </p:spTree>
    <p:extLst>
      <p:ext uri="{BB962C8B-B14F-4D97-AF65-F5344CB8AC3E}">
        <p14:creationId xmlns:p14="http://schemas.microsoft.com/office/powerpoint/2010/main" val="30118450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046269"/>
            <a:ext cx="7001435" cy="4787231"/>
          </a:xfrm>
          <a:prstGeom prst="rect">
            <a:avLst/>
          </a:prstGeom>
          <a:effectLst>
            <a:softEdge rad="127000"/>
          </a:effectLst>
        </p:spPr>
      </p:pic>
    </p:spTree>
    <p:extLst>
      <p:ext uri="{BB962C8B-B14F-4D97-AF65-F5344CB8AC3E}">
        <p14:creationId xmlns:p14="http://schemas.microsoft.com/office/powerpoint/2010/main" val="398143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8559" y="1116205"/>
            <a:ext cx="7014882" cy="4647359"/>
          </a:xfrm>
          <a:prstGeom prst="rect">
            <a:avLst/>
          </a:prstGeom>
          <a:effectLst>
            <a:softEdge rad="127000"/>
          </a:effectLst>
        </p:spPr>
      </p:pic>
    </p:spTree>
    <p:extLst>
      <p:ext uri="{BB962C8B-B14F-4D97-AF65-F5344CB8AC3E}">
        <p14:creationId xmlns:p14="http://schemas.microsoft.com/office/powerpoint/2010/main" val="406611092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1664" y="1098387"/>
            <a:ext cx="7068671" cy="4682995"/>
          </a:xfrm>
          <a:prstGeom prst="rect">
            <a:avLst/>
          </a:prstGeom>
          <a:effectLst>
            <a:softEdge rad="127000"/>
          </a:effectLst>
        </p:spPr>
      </p:pic>
    </p:spTree>
    <p:extLst>
      <p:ext uri="{BB962C8B-B14F-4D97-AF65-F5344CB8AC3E}">
        <p14:creationId xmlns:p14="http://schemas.microsoft.com/office/powerpoint/2010/main" val="328752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3946" y="1115713"/>
            <a:ext cx="7043807" cy="4666522"/>
          </a:xfrm>
          <a:prstGeom prst="rect">
            <a:avLst/>
          </a:prstGeom>
          <a:effectLst>
            <a:softEdge rad="127000"/>
          </a:effectLst>
        </p:spPr>
      </p:pic>
    </p:spTree>
    <p:extLst>
      <p:ext uri="{BB962C8B-B14F-4D97-AF65-F5344CB8AC3E}">
        <p14:creationId xmlns:p14="http://schemas.microsoft.com/office/powerpoint/2010/main" val="31095186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6799" y="1119129"/>
            <a:ext cx="7318402" cy="4619741"/>
          </a:xfrm>
          <a:prstGeom prst="rect">
            <a:avLst/>
          </a:prstGeom>
          <a:effectLst>
            <a:softEdge rad="127000"/>
          </a:effectLst>
        </p:spPr>
      </p:pic>
    </p:spTree>
    <p:extLst>
      <p:ext uri="{BB962C8B-B14F-4D97-AF65-F5344CB8AC3E}">
        <p14:creationId xmlns:p14="http://schemas.microsoft.com/office/powerpoint/2010/main" val="40810189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2700" y="1081563"/>
            <a:ext cx="7086600" cy="4694873"/>
          </a:xfrm>
          <a:prstGeom prst="rect">
            <a:avLst/>
          </a:prstGeom>
          <a:effectLst>
            <a:softEdge rad="127000"/>
          </a:effectLst>
        </p:spPr>
      </p:pic>
    </p:spTree>
    <p:extLst>
      <p:ext uri="{BB962C8B-B14F-4D97-AF65-F5344CB8AC3E}">
        <p14:creationId xmlns:p14="http://schemas.microsoft.com/office/powerpoint/2010/main" val="42527576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15713"/>
            <a:ext cx="7019365" cy="4650329"/>
          </a:xfrm>
          <a:prstGeom prst="rect">
            <a:avLst/>
          </a:prstGeom>
          <a:effectLst>
            <a:softEdge rad="127000"/>
          </a:effectLst>
        </p:spPr>
      </p:pic>
    </p:spTree>
    <p:extLst>
      <p:ext uri="{BB962C8B-B14F-4D97-AF65-F5344CB8AC3E}">
        <p14:creationId xmlns:p14="http://schemas.microsoft.com/office/powerpoint/2010/main" val="415466226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24621"/>
            <a:ext cx="7005918" cy="4641421"/>
          </a:xfrm>
          <a:prstGeom prst="rect">
            <a:avLst/>
          </a:prstGeom>
          <a:effectLst>
            <a:softEdge rad="127000"/>
          </a:effectLst>
        </p:spPr>
      </p:pic>
    </p:spTree>
    <p:extLst>
      <p:ext uri="{BB962C8B-B14F-4D97-AF65-F5344CB8AC3E}">
        <p14:creationId xmlns:p14="http://schemas.microsoft.com/office/powerpoint/2010/main" val="36777037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4542" y="1106805"/>
            <a:ext cx="7016658" cy="4648536"/>
          </a:xfrm>
          <a:prstGeom prst="rect">
            <a:avLst/>
          </a:prstGeom>
          <a:effectLst>
            <a:softEdge rad="127000"/>
          </a:effectLst>
        </p:spPr>
      </p:pic>
    </p:spTree>
    <p:extLst>
      <p:ext uri="{BB962C8B-B14F-4D97-AF65-F5344CB8AC3E}">
        <p14:creationId xmlns:p14="http://schemas.microsoft.com/office/powerpoint/2010/main" val="33797173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8217" y="1089479"/>
            <a:ext cx="7095565" cy="4700812"/>
          </a:xfrm>
          <a:prstGeom prst="rect">
            <a:avLst/>
          </a:prstGeom>
          <a:effectLst>
            <a:softEdge rad="127000"/>
          </a:effectLst>
        </p:spPr>
      </p:pic>
    </p:spTree>
    <p:extLst>
      <p:ext uri="{BB962C8B-B14F-4D97-AF65-F5344CB8AC3E}">
        <p14:creationId xmlns:p14="http://schemas.microsoft.com/office/powerpoint/2010/main" val="422420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11751"/>
            <a:ext cx="7028329" cy="4656268"/>
          </a:xfrm>
          <a:prstGeom prst="rect">
            <a:avLst/>
          </a:prstGeom>
          <a:effectLst>
            <a:softEdge rad="127000"/>
          </a:effectLst>
        </p:spPr>
      </p:pic>
    </p:spTree>
    <p:extLst>
      <p:ext uri="{BB962C8B-B14F-4D97-AF65-F5344CB8AC3E}">
        <p14:creationId xmlns:p14="http://schemas.microsoft.com/office/powerpoint/2010/main" val="24377030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43549" y="4031368"/>
            <a:ext cx="9704901" cy="1938992"/>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719331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TotalTime>
  <Words>246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2020-10-11T07:28:46Z</dcterms:created>
  <dcterms:modified xsi:type="dcterms:W3CDTF">2020-10-11T08:44:09Z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