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sldIdLst>
    <p:sldId id="256" r:id="rId2"/>
    <p:sldId id="257" r:id="rId3"/>
    <p:sldId id="259" r:id="rId4"/>
    <p:sldId id="258" r:id="rId5"/>
    <p:sldId id="260" r:id="rId6"/>
    <p:sldId id="261" r:id="rId7"/>
    <p:sldId id="262" r:id="rId8"/>
    <p:sldId id="263" r:id="rId9"/>
    <p:sldId id="264" r:id="rId10"/>
    <p:sldId id="265" r:id="rId11"/>
    <p:sldId id="266" r:id="rId12"/>
    <p:sldId id="267" r:id="rId13"/>
    <p:sldId id="268" r:id="rId14"/>
    <p:sldId id="269" r:id="rId15"/>
    <p:sldId id="270"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QxooMIjv0sSGCOxCua+d6Q==" hashData="fjPLB4hLbrH20mmQW7tfK5+/6/34jF5rfSrgHw4vU2YPuWDzKXBGavkJ5SVzZqegkuEZdVBGWgDkL0cG8Y7jtQ=="/>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showGuides="1">
      <p:cViewPr varScale="1">
        <p:scale>
          <a:sx n="78" d="100"/>
          <a:sy n="78" d="100"/>
        </p:scale>
        <p:origin x="378" y="5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8CF449C-EAE6-4B19-92EE-50D18DCA0007}" type="datetimeFigureOut">
              <a:rPr lang="fr-FR" smtClean="0"/>
              <a:t>11/10/2020</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D48043B-4B78-46C4-AEB1-73C1BB31FE39}" type="slidenum">
              <a:rPr lang="fr-FR" smtClean="0"/>
              <a:t>‹N°›</a:t>
            </a:fld>
            <a:endParaRPr lang="fr-FR"/>
          </a:p>
        </p:txBody>
      </p:sp>
    </p:spTree>
    <p:extLst>
      <p:ext uri="{BB962C8B-B14F-4D97-AF65-F5344CB8AC3E}">
        <p14:creationId xmlns:p14="http://schemas.microsoft.com/office/powerpoint/2010/main" val="73918603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CD48043B-4B78-46C4-AEB1-73C1BB31FE39}" type="slidenum">
              <a:rPr lang="fr-FR" smtClean="0"/>
              <a:t>1</a:t>
            </a:fld>
            <a:endParaRPr lang="fr-FR"/>
          </a:p>
        </p:txBody>
      </p:sp>
    </p:spTree>
    <p:extLst>
      <p:ext uri="{BB962C8B-B14F-4D97-AF65-F5344CB8AC3E}">
        <p14:creationId xmlns:p14="http://schemas.microsoft.com/office/powerpoint/2010/main" val="80997022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CD48043B-4B78-46C4-AEB1-73C1BB31FE39}" type="slidenum">
              <a:rPr lang="fr-FR" smtClean="0"/>
              <a:t>2</a:t>
            </a:fld>
            <a:endParaRPr lang="fr-FR"/>
          </a:p>
        </p:txBody>
      </p:sp>
    </p:spTree>
    <p:extLst>
      <p:ext uri="{BB962C8B-B14F-4D97-AF65-F5344CB8AC3E}">
        <p14:creationId xmlns:p14="http://schemas.microsoft.com/office/powerpoint/2010/main" val="169197738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CD48043B-4B78-46C4-AEB1-73C1BB31FE39}" type="slidenum">
              <a:rPr lang="fr-FR" smtClean="0"/>
              <a:t>3</a:t>
            </a:fld>
            <a:endParaRPr lang="fr-FR"/>
          </a:p>
        </p:txBody>
      </p:sp>
    </p:spTree>
    <p:extLst>
      <p:ext uri="{BB962C8B-B14F-4D97-AF65-F5344CB8AC3E}">
        <p14:creationId xmlns:p14="http://schemas.microsoft.com/office/powerpoint/2010/main" val="190269202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CD48043B-4B78-46C4-AEB1-73C1BB31FE39}" type="slidenum">
              <a:rPr lang="fr-FR" smtClean="0"/>
              <a:t>4</a:t>
            </a:fld>
            <a:endParaRPr lang="fr-FR"/>
          </a:p>
        </p:txBody>
      </p:sp>
    </p:spTree>
    <p:extLst>
      <p:ext uri="{BB962C8B-B14F-4D97-AF65-F5344CB8AC3E}">
        <p14:creationId xmlns:p14="http://schemas.microsoft.com/office/powerpoint/2010/main" val="58965529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CD48043B-4B78-46C4-AEB1-73C1BB31FE39}" type="slidenum">
              <a:rPr lang="fr-FR" smtClean="0"/>
              <a:t>5</a:t>
            </a:fld>
            <a:endParaRPr lang="fr-FR"/>
          </a:p>
        </p:txBody>
      </p:sp>
    </p:spTree>
    <p:extLst>
      <p:ext uri="{BB962C8B-B14F-4D97-AF65-F5344CB8AC3E}">
        <p14:creationId xmlns:p14="http://schemas.microsoft.com/office/powerpoint/2010/main" val="234320729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CD48043B-4B78-46C4-AEB1-73C1BB31FE39}" type="slidenum">
              <a:rPr lang="fr-FR" smtClean="0"/>
              <a:t>6</a:t>
            </a:fld>
            <a:endParaRPr lang="fr-FR"/>
          </a:p>
        </p:txBody>
      </p:sp>
    </p:spTree>
    <p:extLst>
      <p:ext uri="{BB962C8B-B14F-4D97-AF65-F5344CB8AC3E}">
        <p14:creationId xmlns:p14="http://schemas.microsoft.com/office/powerpoint/2010/main" val="153991613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CD48043B-4B78-46C4-AEB1-73C1BB31FE39}" type="slidenum">
              <a:rPr lang="fr-FR" smtClean="0"/>
              <a:t>7</a:t>
            </a:fld>
            <a:endParaRPr lang="fr-FR"/>
          </a:p>
        </p:txBody>
      </p:sp>
    </p:spTree>
    <p:extLst>
      <p:ext uri="{BB962C8B-B14F-4D97-AF65-F5344CB8AC3E}">
        <p14:creationId xmlns:p14="http://schemas.microsoft.com/office/powerpoint/2010/main" val="270589755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CD48043B-4B78-46C4-AEB1-73C1BB31FE39}" type="slidenum">
              <a:rPr lang="fr-FR" smtClean="0"/>
              <a:t>8</a:t>
            </a:fld>
            <a:endParaRPr lang="fr-FR"/>
          </a:p>
        </p:txBody>
      </p:sp>
    </p:spTree>
    <p:extLst>
      <p:ext uri="{BB962C8B-B14F-4D97-AF65-F5344CB8AC3E}">
        <p14:creationId xmlns:p14="http://schemas.microsoft.com/office/powerpoint/2010/main" val="8206312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CD48043B-4B78-46C4-AEB1-73C1BB31FE39}" type="slidenum">
              <a:rPr lang="fr-FR" smtClean="0"/>
              <a:t>9</a:t>
            </a:fld>
            <a:endParaRPr lang="fr-FR"/>
          </a:p>
        </p:txBody>
      </p:sp>
    </p:spTree>
    <p:extLst>
      <p:ext uri="{BB962C8B-B14F-4D97-AF65-F5344CB8AC3E}">
        <p14:creationId xmlns:p14="http://schemas.microsoft.com/office/powerpoint/2010/main" val="265538723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CD48043B-4B78-46C4-AEB1-73C1BB31FE39}" type="slidenum">
              <a:rPr lang="fr-FR" smtClean="0"/>
              <a:t>10</a:t>
            </a:fld>
            <a:endParaRPr lang="fr-FR"/>
          </a:p>
        </p:txBody>
      </p:sp>
    </p:spTree>
    <p:extLst>
      <p:ext uri="{BB962C8B-B14F-4D97-AF65-F5344CB8AC3E}">
        <p14:creationId xmlns:p14="http://schemas.microsoft.com/office/powerpoint/2010/main" val="383848026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CD48043B-4B78-46C4-AEB1-73C1BB31FE39}" type="slidenum">
              <a:rPr lang="fr-FR" smtClean="0"/>
              <a:t>11</a:t>
            </a:fld>
            <a:endParaRPr lang="fr-FR"/>
          </a:p>
        </p:txBody>
      </p:sp>
    </p:spTree>
    <p:extLst>
      <p:ext uri="{BB962C8B-B14F-4D97-AF65-F5344CB8AC3E}">
        <p14:creationId xmlns:p14="http://schemas.microsoft.com/office/powerpoint/2010/main" val="106253305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CD48043B-4B78-46C4-AEB1-73C1BB31FE39}" type="slidenum">
              <a:rPr lang="fr-FR" smtClean="0"/>
              <a:t>12</a:t>
            </a:fld>
            <a:endParaRPr lang="fr-FR"/>
          </a:p>
        </p:txBody>
      </p:sp>
    </p:spTree>
    <p:extLst>
      <p:ext uri="{BB962C8B-B14F-4D97-AF65-F5344CB8AC3E}">
        <p14:creationId xmlns:p14="http://schemas.microsoft.com/office/powerpoint/2010/main" val="254930323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CD48043B-4B78-46C4-AEB1-73C1BB31FE39}" type="slidenum">
              <a:rPr lang="fr-FR" smtClean="0"/>
              <a:t>13</a:t>
            </a:fld>
            <a:endParaRPr lang="fr-FR"/>
          </a:p>
        </p:txBody>
      </p:sp>
    </p:spTree>
    <p:extLst>
      <p:ext uri="{BB962C8B-B14F-4D97-AF65-F5344CB8AC3E}">
        <p14:creationId xmlns:p14="http://schemas.microsoft.com/office/powerpoint/2010/main" val="317773487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CD48043B-4B78-46C4-AEB1-73C1BB31FE39}" type="slidenum">
              <a:rPr lang="fr-FR" smtClean="0"/>
              <a:t>14</a:t>
            </a:fld>
            <a:endParaRPr lang="fr-FR"/>
          </a:p>
        </p:txBody>
      </p:sp>
    </p:spTree>
    <p:extLst>
      <p:ext uri="{BB962C8B-B14F-4D97-AF65-F5344CB8AC3E}">
        <p14:creationId xmlns:p14="http://schemas.microsoft.com/office/powerpoint/2010/main" val="369205993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CD48043B-4B78-46C4-AEB1-73C1BB31FE39}" type="slidenum">
              <a:rPr lang="fr-FR" smtClean="0"/>
              <a:t>15</a:t>
            </a:fld>
            <a:endParaRPr lang="fr-FR"/>
          </a:p>
        </p:txBody>
      </p:sp>
    </p:spTree>
    <p:extLst>
      <p:ext uri="{BB962C8B-B14F-4D97-AF65-F5344CB8AC3E}">
        <p14:creationId xmlns:p14="http://schemas.microsoft.com/office/powerpoint/2010/main" val="264894080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AF1C2FE3-C4DB-433C-94E0-B2A3C131333E}" type="datetime1">
              <a:rPr lang="fr-FR" smtClean="0"/>
              <a:t>11/10/2020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7BC1536D-4474-4B62-995A-38A1B91D5FFC}" type="slidenum">
              <a:rPr lang="fr-FR" smtClean="0"/>
              <a:t>‹N°›</a:t>
            </a:fld>
            <a:endParaRPr lang="fr-FR"/>
          </a:p>
        </p:txBody>
      </p:sp>
    </p:spTree>
    <p:extLst>
      <p:ext uri="{BB962C8B-B14F-4D97-AF65-F5344CB8AC3E}">
        <p14:creationId xmlns:p14="http://schemas.microsoft.com/office/powerpoint/2010/main" val="3630408537"/>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E7E5BD02-2531-4545-9D3B-3651631C8EDC}" type="datetime1">
              <a:rPr lang="fr-FR" smtClean="0"/>
              <a:t>11/10/2020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7BC1536D-4474-4B62-995A-38A1B91D5FFC}" type="slidenum">
              <a:rPr lang="fr-FR" smtClean="0"/>
              <a:t>‹N°›</a:t>
            </a:fld>
            <a:endParaRPr lang="fr-FR"/>
          </a:p>
        </p:txBody>
      </p:sp>
    </p:spTree>
    <p:extLst>
      <p:ext uri="{BB962C8B-B14F-4D97-AF65-F5344CB8AC3E}">
        <p14:creationId xmlns:p14="http://schemas.microsoft.com/office/powerpoint/2010/main" val="647500493"/>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DB6A1764-B828-41F6-91E8-E902C363455B}" type="datetime1">
              <a:rPr lang="fr-FR" smtClean="0"/>
              <a:t>11/10/2020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7BC1536D-4474-4B62-995A-38A1B91D5FFC}" type="slidenum">
              <a:rPr lang="fr-FR" smtClean="0"/>
              <a:t>‹N°›</a:t>
            </a:fld>
            <a:endParaRPr lang="fr-FR"/>
          </a:p>
        </p:txBody>
      </p:sp>
    </p:spTree>
    <p:extLst>
      <p:ext uri="{BB962C8B-B14F-4D97-AF65-F5344CB8AC3E}">
        <p14:creationId xmlns:p14="http://schemas.microsoft.com/office/powerpoint/2010/main" val="302941190"/>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EAF44204-321C-43BA-8FB3-260211BA478D}" type="datetime1">
              <a:rPr lang="fr-FR" smtClean="0"/>
              <a:t>11/10/2020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7BC1536D-4474-4B62-995A-38A1B91D5FFC}" type="slidenum">
              <a:rPr lang="fr-FR" smtClean="0"/>
              <a:t>‹N°›</a:t>
            </a:fld>
            <a:endParaRPr lang="fr-FR"/>
          </a:p>
        </p:txBody>
      </p:sp>
    </p:spTree>
    <p:extLst>
      <p:ext uri="{BB962C8B-B14F-4D97-AF65-F5344CB8AC3E}">
        <p14:creationId xmlns:p14="http://schemas.microsoft.com/office/powerpoint/2010/main" val="2486110039"/>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61913F80-DDB9-463F-93C9-DC4F5D6722B5}" type="datetime1">
              <a:rPr lang="fr-FR" smtClean="0"/>
              <a:t>11/10/2020</a:t>
            </a:fld>
            <a:endParaRPr lang="fr-FR"/>
          </a:p>
        </p:txBody>
      </p:sp>
      <p:sp>
        <p:nvSpPr>
          <p:cNvPr id="8" name="Espace réservé du pied de page 7"/>
          <p:cNvSpPr>
            <a:spLocks noGrp="1"/>
          </p:cNvSpPr>
          <p:nvPr>
            <p:ph type="ftr" sz="quarter" idx="11"/>
          </p:nvPr>
        </p:nvSpPr>
        <p:spPr/>
        <p:txBody>
          <a:bodyPr/>
          <a:lstStyle/>
          <a:p>
            <a:r>
              <a:rPr lang="fr-FR" smtClean="0"/>
              <a:t>PPS   Lande   2020</a:t>
            </a:r>
            <a:endParaRPr lang="fr-FR"/>
          </a:p>
        </p:txBody>
      </p:sp>
      <p:sp>
        <p:nvSpPr>
          <p:cNvPr id="9" name="Espace réservé du numéro de diapositive 8"/>
          <p:cNvSpPr>
            <a:spLocks noGrp="1"/>
          </p:cNvSpPr>
          <p:nvPr>
            <p:ph type="sldNum" sz="quarter" idx="12"/>
          </p:nvPr>
        </p:nvSpPr>
        <p:spPr/>
        <p:txBody>
          <a:bodyPr/>
          <a:lstStyle/>
          <a:p>
            <a:fld id="{7BC1536D-4474-4B62-995A-38A1B91D5FFC}" type="slidenum">
              <a:rPr lang="fr-FR" smtClean="0"/>
              <a:t>‹N°›</a:t>
            </a:fld>
            <a:endParaRPr lang="fr-FR"/>
          </a:p>
        </p:txBody>
      </p:sp>
    </p:spTree>
    <p:extLst>
      <p:ext uri="{BB962C8B-B14F-4D97-AF65-F5344CB8AC3E}">
        <p14:creationId xmlns:p14="http://schemas.microsoft.com/office/powerpoint/2010/main" val="2827205688"/>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3FABC03E-7C68-4E7A-B37F-8C6C6BD72DD9}" type="datetime1">
              <a:rPr lang="fr-FR" smtClean="0"/>
              <a:t>11/10/2020</a:t>
            </a:fld>
            <a:endParaRPr lang="fr-FR"/>
          </a:p>
        </p:txBody>
      </p:sp>
      <p:sp>
        <p:nvSpPr>
          <p:cNvPr id="4" name="Espace réservé du pied de page 3"/>
          <p:cNvSpPr>
            <a:spLocks noGrp="1"/>
          </p:cNvSpPr>
          <p:nvPr>
            <p:ph type="ftr" sz="quarter" idx="11"/>
          </p:nvPr>
        </p:nvSpPr>
        <p:spPr/>
        <p:txBody>
          <a:bodyPr/>
          <a:lstStyle/>
          <a:p>
            <a:r>
              <a:rPr lang="fr-FR" smtClean="0"/>
              <a:t>PPS   Lande   2020</a:t>
            </a:r>
            <a:endParaRPr lang="fr-FR"/>
          </a:p>
        </p:txBody>
      </p:sp>
      <p:sp>
        <p:nvSpPr>
          <p:cNvPr id="5" name="Espace réservé du numéro de diapositive 4"/>
          <p:cNvSpPr>
            <a:spLocks noGrp="1"/>
          </p:cNvSpPr>
          <p:nvPr>
            <p:ph type="sldNum" sz="quarter" idx="12"/>
          </p:nvPr>
        </p:nvSpPr>
        <p:spPr/>
        <p:txBody>
          <a:bodyPr/>
          <a:lstStyle/>
          <a:p>
            <a:fld id="{7BC1536D-4474-4B62-995A-38A1B91D5FFC}" type="slidenum">
              <a:rPr lang="fr-FR" smtClean="0"/>
              <a:t>‹N°›</a:t>
            </a:fld>
            <a:endParaRPr lang="fr-FR"/>
          </a:p>
        </p:txBody>
      </p:sp>
    </p:spTree>
    <p:extLst>
      <p:ext uri="{BB962C8B-B14F-4D97-AF65-F5344CB8AC3E}">
        <p14:creationId xmlns:p14="http://schemas.microsoft.com/office/powerpoint/2010/main" val="2303650986"/>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6FAC0A85-29E1-47E9-8843-45EA750B40E1}" type="datetime1">
              <a:rPr lang="fr-FR" smtClean="0"/>
              <a:t>11/10/2020</a:t>
            </a:fld>
            <a:endParaRPr lang="fr-FR"/>
          </a:p>
        </p:txBody>
      </p:sp>
      <p:sp>
        <p:nvSpPr>
          <p:cNvPr id="3" name="Espace réservé du pied de page 2"/>
          <p:cNvSpPr>
            <a:spLocks noGrp="1"/>
          </p:cNvSpPr>
          <p:nvPr>
            <p:ph type="ftr" sz="quarter" idx="11"/>
          </p:nvPr>
        </p:nvSpPr>
        <p:spPr/>
        <p:txBody>
          <a:bodyPr/>
          <a:lstStyle/>
          <a:p>
            <a:r>
              <a:rPr lang="fr-FR" smtClean="0"/>
              <a:t>PPS   Lande   2020</a:t>
            </a:r>
            <a:endParaRPr lang="fr-FR"/>
          </a:p>
        </p:txBody>
      </p:sp>
      <p:sp>
        <p:nvSpPr>
          <p:cNvPr id="4" name="Espace réservé du numéro de diapositive 3"/>
          <p:cNvSpPr>
            <a:spLocks noGrp="1"/>
          </p:cNvSpPr>
          <p:nvPr>
            <p:ph type="sldNum" sz="quarter" idx="12"/>
          </p:nvPr>
        </p:nvSpPr>
        <p:spPr/>
        <p:txBody>
          <a:bodyPr/>
          <a:lstStyle/>
          <a:p>
            <a:fld id="{7BC1536D-4474-4B62-995A-38A1B91D5FFC}" type="slidenum">
              <a:rPr lang="fr-FR" smtClean="0"/>
              <a:t>‹N°›</a:t>
            </a:fld>
            <a:endParaRPr lang="fr-FR"/>
          </a:p>
        </p:txBody>
      </p:sp>
    </p:spTree>
    <p:extLst>
      <p:ext uri="{BB962C8B-B14F-4D97-AF65-F5344CB8AC3E}">
        <p14:creationId xmlns:p14="http://schemas.microsoft.com/office/powerpoint/2010/main" val="1737830178"/>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8F499772-A5FA-4949-BCBC-09D905558B78}" type="datetime1">
              <a:rPr lang="fr-FR" smtClean="0"/>
              <a:t>11/10/2020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7BC1536D-4474-4B62-995A-38A1B91D5FFC}" type="slidenum">
              <a:rPr lang="fr-FR" smtClean="0"/>
              <a:t>‹N°›</a:t>
            </a:fld>
            <a:endParaRPr lang="fr-FR"/>
          </a:p>
        </p:txBody>
      </p:sp>
    </p:spTree>
    <p:extLst>
      <p:ext uri="{BB962C8B-B14F-4D97-AF65-F5344CB8AC3E}">
        <p14:creationId xmlns:p14="http://schemas.microsoft.com/office/powerpoint/2010/main" val="1335959937"/>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5B325142-4AF2-4F17-8EFD-DA8F9570DE3A}" type="datetime1">
              <a:rPr lang="fr-FR" smtClean="0"/>
              <a:t>11/10/2020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7BC1536D-4474-4B62-995A-38A1B91D5FFC}" type="slidenum">
              <a:rPr lang="fr-FR" smtClean="0"/>
              <a:t>‹N°›</a:t>
            </a:fld>
            <a:endParaRPr lang="fr-FR"/>
          </a:p>
        </p:txBody>
      </p:sp>
    </p:spTree>
    <p:extLst>
      <p:ext uri="{BB962C8B-B14F-4D97-AF65-F5344CB8AC3E}">
        <p14:creationId xmlns:p14="http://schemas.microsoft.com/office/powerpoint/2010/main" val="1291091989"/>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791A5C8F-91B5-4D7B-AABE-B2991A58027F}" type="datetime1">
              <a:rPr lang="fr-FR" smtClean="0"/>
              <a:t>11/10/2020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7BC1536D-4474-4B62-995A-38A1B91D5FFC}" type="slidenum">
              <a:rPr lang="fr-FR" smtClean="0"/>
              <a:t>‹N°›</a:t>
            </a:fld>
            <a:endParaRPr lang="fr-FR"/>
          </a:p>
        </p:txBody>
      </p:sp>
    </p:spTree>
    <p:extLst>
      <p:ext uri="{BB962C8B-B14F-4D97-AF65-F5344CB8AC3E}">
        <p14:creationId xmlns:p14="http://schemas.microsoft.com/office/powerpoint/2010/main" val="1953030798"/>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FDEB4B9-19CD-4409-8938-8475F89AA771}" type="datetime1">
              <a:rPr lang="fr-FR" smtClean="0"/>
              <a:t>11/10/2020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7BC1536D-4474-4B62-995A-38A1B91D5FFC}" type="slidenum">
              <a:rPr lang="fr-FR" smtClean="0"/>
              <a:t>‹N°›</a:t>
            </a:fld>
            <a:endParaRPr lang="fr-FR"/>
          </a:p>
        </p:txBody>
      </p:sp>
    </p:spTree>
    <p:extLst>
      <p:ext uri="{BB962C8B-B14F-4D97-AF65-F5344CB8AC3E}">
        <p14:creationId xmlns:p14="http://schemas.microsoft.com/office/powerpoint/2010/main" val="1360138094"/>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87000">
              <a:schemeClr val="accent6">
                <a:lumMod val="50000"/>
              </a:schemeClr>
            </a:gs>
            <a:gs pos="100000">
              <a:schemeClr val="accent1">
                <a:lumMod val="30000"/>
                <a:lumOff val="7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6EAC2FA-1288-4C5A-A7CF-741FEE5DE8E5}" type="datetime1">
              <a:rPr lang="fr-FR" smtClean="0"/>
              <a:t>11/10/2020</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BC1536D-4474-4B62-995A-38A1B91D5FFC}" type="slidenum">
              <a:rPr lang="fr-FR" smtClean="0"/>
              <a:t>‹N°›</a:t>
            </a:fld>
            <a:endParaRPr lang="fr-FR"/>
          </a:p>
        </p:txBody>
      </p:sp>
    </p:spTree>
    <p:extLst>
      <p:ext uri="{BB962C8B-B14F-4D97-AF65-F5344CB8AC3E}">
        <p14:creationId xmlns:p14="http://schemas.microsoft.com/office/powerpoint/2010/main" val="19527186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9600" y="609600"/>
            <a:ext cx="10972800" cy="5660571"/>
          </a:xfrm>
          <a:prstGeom prst="roundRect">
            <a:avLst/>
          </a:prstGeom>
          <a:noFill/>
          <a:ln w="965200" cmpd="dbl">
            <a:gradFill flip="none" rotWithShape="1">
              <a:gsLst>
                <a:gs pos="0">
                  <a:schemeClr val="accent1">
                    <a:lumMod val="5000"/>
                    <a:lumOff val="95000"/>
                  </a:schemeClr>
                </a:gs>
                <a:gs pos="74000">
                  <a:srgbClr val="FFC000"/>
                </a:gs>
                <a:gs pos="83000">
                  <a:schemeClr val="accent4">
                    <a:lumMod val="50000"/>
                  </a:schemeClr>
                </a:gs>
                <a:gs pos="100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81743" y="6492874"/>
            <a:ext cx="2743200" cy="365125"/>
          </a:xfrm>
        </p:spPr>
        <p:txBody>
          <a:bodyPr/>
          <a:lstStyle/>
          <a:p>
            <a:fld id="{F9C0B417-180B-4FDE-B366-C6A08D5BF1BD}" type="datetime1">
              <a:rPr lang="fr-FR" sz="1800" b="1" smtClean="0">
                <a:solidFill>
                  <a:schemeClr val="bg1"/>
                </a:solidFill>
                <a:effectLst>
                  <a:glow rad="228600">
                    <a:schemeClr val="accent4">
                      <a:satMod val="175000"/>
                      <a:alpha val="40000"/>
                    </a:schemeClr>
                  </a:glow>
                </a:effectLst>
                <a:latin typeface="Magneto" panose="04030805050802020D02" pitchFamily="82" charset="0"/>
              </a:rPr>
              <a:t>11/10/2020</a:t>
            </a:fld>
            <a:endParaRPr lang="fr-FR" sz="18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1800"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1800"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567057" y="6492875"/>
            <a:ext cx="2743200" cy="365125"/>
          </a:xfrm>
        </p:spPr>
        <p:txBody>
          <a:bodyPr/>
          <a:lstStyle/>
          <a:p>
            <a:fld id="{7BC1536D-4474-4B62-995A-38A1B91D5FFC}" type="slidenum">
              <a:rPr lang="fr-FR" sz="2000" b="1" smtClean="0">
                <a:solidFill>
                  <a:schemeClr val="bg1"/>
                </a:solidFill>
                <a:effectLst>
                  <a:glow rad="228600">
                    <a:schemeClr val="accent4">
                      <a:satMod val="175000"/>
                      <a:alpha val="40000"/>
                    </a:schemeClr>
                  </a:glow>
                </a:effectLst>
                <a:latin typeface="Magneto" panose="04030805050802020D02" pitchFamily="82" charset="0"/>
              </a:rPr>
              <a:t>1</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pic>
        <p:nvPicPr>
          <p:cNvPr id="8" name="Image 7"/>
          <p:cNvPicPr>
            <a:picLocks noChangeAspect="1"/>
          </p:cNvPicPr>
          <p:nvPr/>
        </p:nvPicPr>
        <p:blipFill rotWithShape="1">
          <a:blip r:embed="rId4" cstate="email">
            <a:extLst>
              <a:ext uri="{28A0092B-C50C-407E-A947-70E740481C1C}">
                <a14:useLocalDpi xmlns:a14="http://schemas.microsoft.com/office/drawing/2010/main"/>
              </a:ext>
            </a:extLst>
          </a:blip>
          <a:srcRect r="78" b="4345"/>
          <a:stretch/>
        </p:blipFill>
        <p:spPr>
          <a:xfrm>
            <a:off x="1146629" y="1099457"/>
            <a:ext cx="10001365" cy="4648200"/>
          </a:xfrm>
          <a:prstGeom prst="rect">
            <a:avLst/>
          </a:prstGeom>
          <a:effectLst>
            <a:softEdge rad="127000"/>
          </a:effectLst>
        </p:spPr>
      </p:pic>
      <p:sp>
        <p:nvSpPr>
          <p:cNvPr id="9" name="Rectangle 8"/>
          <p:cNvSpPr/>
          <p:nvPr/>
        </p:nvSpPr>
        <p:spPr>
          <a:xfrm>
            <a:off x="1294860" y="4843345"/>
            <a:ext cx="9704901" cy="1015663"/>
          </a:xfrm>
          <a:prstGeom prst="rect">
            <a:avLst/>
          </a:prstGeom>
        </p:spPr>
        <p:txBody>
          <a:bodyPr wrap="none">
            <a:spAutoFit/>
          </a:bodyPr>
          <a:lstStyle/>
          <a:p>
            <a:r>
              <a:rPr lang="fr-FR" sz="6000" b="1" dirty="0" smtClean="0">
                <a:ln>
                  <a:solidFill>
                    <a:schemeClr val="accent2">
                      <a:lumMod val="50000"/>
                    </a:schemeClr>
                  </a:solidFill>
                </a:ln>
                <a:solidFill>
                  <a:schemeClr val="bg1"/>
                </a:solidFill>
                <a:effectLst>
                  <a:glow rad="228600">
                    <a:schemeClr val="accent4">
                      <a:satMod val="175000"/>
                      <a:alpha val="40000"/>
                    </a:schemeClr>
                  </a:glow>
                </a:effectLst>
                <a:latin typeface="Magneto" panose="04030805050802020D02" pitchFamily="82" charset="0"/>
              </a:rPr>
              <a:t>Saint-Saturnin Cantal</a:t>
            </a:r>
            <a:endParaRPr lang="fr-FR" sz="6000" b="1" dirty="0">
              <a:ln>
                <a:solidFill>
                  <a:schemeClr val="accent2">
                    <a:lumMod val="50000"/>
                  </a:schemeClr>
                </a:solidFill>
              </a:ln>
              <a:solidFill>
                <a:schemeClr val="bg1"/>
              </a:solidFill>
              <a:effectLst>
                <a:glow rad="228600">
                  <a:schemeClr val="accent4">
                    <a:satMod val="175000"/>
                    <a:alpha val="40000"/>
                  </a:schemeClr>
                </a:glow>
              </a:effectLst>
              <a:latin typeface="Magneto" panose="04030805050802020D02" pitchFamily="82" charset="0"/>
            </a:endParaRPr>
          </a:p>
        </p:txBody>
      </p:sp>
      <p:sp>
        <p:nvSpPr>
          <p:cNvPr id="10" name="Rectangle 9"/>
          <p:cNvSpPr/>
          <p:nvPr/>
        </p:nvSpPr>
        <p:spPr>
          <a:xfrm>
            <a:off x="1207496" y="1298192"/>
            <a:ext cx="1707520" cy="923330"/>
          </a:xfrm>
          <a:prstGeom prst="rect">
            <a:avLst/>
          </a:prstGeom>
          <a:noFill/>
        </p:spPr>
        <p:txBody>
          <a:bodyPr wrap="none" lIns="91440" tIns="45720" rIns="91440" bIns="45720">
            <a:spAutoFit/>
          </a:bodyPr>
          <a:lstStyle/>
          <a:p>
            <a:pPr algn="ctr"/>
            <a:r>
              <a:rPr lang="fr-FR" sz="5400" b="1" spc="50" dirty="0" smtClean="0">
                <a:ln w="0">
                  <a:solidFill>
                    <a:schemeClr val="accent2">
                      <a:lumMod val="50000"/>
                    </a:schemeClr>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Magneto" panose="04030805050802020D02" pitchFamily="82" charset="0"/>
              </a:rPr>
              <a:t>N°2</a:t>
            </a:r>
            <a:endParaRPr lang="fr-FR" sz="5400" b="1" cap="none" spc="50" dirty="0">
              <a:ln w="0">
                <a:solidFill>
                  <a:schemeClr val="accent2">
                    <a:lumMod val="50000"/>
                  </a:schemeClr>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Magneto" panose="04030805050802020D02" pitchFamily="82" charset="0"/>
            </a:endParaRPr>
          </a:p>
        </p:txBody>
      </p:sp>
    </p:spTree>
    <p:extLst>
      <p:ext uri="{BB962C8B-B14F-4D97-AF65-F5344CB8AC3E}">
        <p14:creationId xmlns:p14="http://schemas.microsoft.com/office/powerpoint/2010/main" val="4149067624"/>
      </p:ext>
    </p:extLst>
  </p:cSld>
  <p:clrMapOvr>
    <a:masterClrMapping/>
  </p:clrMapOvr>
  <mc:AlternateContent xmlns:mc="http://schemas.openxmlformats.org/markup-compatibility/2006">
    <mc:Choice xmlns:p14="http://schemas.microsoft.com/office/powerpoint/2010/main" Requires="p14">
      <p:transition spd="slow" p14:dur="7000" advTm="14000">
        <p:wedge/>
        <p:sndAc>
          <p:stSnd loop="1">
            <p:snd r:embed="rId3" name="712 LAuvergne    -   France.wav"/>
          </p:stSnd>
        </p:sndAc>
      </p:transition>
    </mc:Choice>
    <mc:Fallback>
      <p:transition spd="slow" advTm="14000">
        <p:wedge/>
        <p:sndAc>
          <p:stSnd loop="1">
            <p:snd r:embed="rId3" name="712 LAuvergne    -   France.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21" presetClass="entr" presetSubtype="8" fill="hold" nodeType="click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wheel(8)">
                                      <p:cBhvr>
                                        <p:cTn id="20" dur="2000"/>
                                        <p:tgtEl>
                                          <p:spTgt spid="8"/>
                                        </p:tgtEl>
                                      </p:cBhvr>
                                    </p:animEffect>
                                  </p:childTnLst>
                                </p:cTn>
                              </p:par>
                            </p:childTnLst>
                          </p:cTn>
                        </p:par>
                      </p:childTnLst>
                    </p:cTn>
                  </p:par>
                  <p:par>
                    <p:cTn id="21" fill="hold">
                      <p:stCondLst>
                        <p:cond delay="indefinite"/>
                      </p:stCondLst>
                      <p:childTnLst>
                        <p:par>
                          <p:cTn id="22" fill="hold">
                            <p:stCondLst>
                              <p:cond delay="0"/>
                            </p:stCondLst>
                            <p:childTnLst>
                              <p:par>
                                <p:cTn id="23" presetID="56" presetClass="entr" presetSubtype="0" fill="hold" nodeType="clickEffect">
                                  <p:stCondLst>
                                    <p:cond delay="0"/>
                                  </p:stCondLst>
                                  <p:iterate type="lt">
                                    <p:tmPct val="10000"/>
                                  </p:iterate>
                                  <p:childTnLst>
                                    <p:set>
                                      <p:cBhvr>
                                        <p:cTn id="24" dur="1" fill="hold">
                                          <p:stCondLst>
                                            <p:cond delay="0"/>
                                          </p:stCondLst>
                                        </p:cTn>
                                        <p:tgtEl>
                                          <p:spTgt spid="9">
                                            <p:txEl>
                                              <p:pRg st="0" end="0"/>
                                            </p:txEl>
                                          </p:spTgt>
                                        </p:tgtEl>
                                        <p:attrNameLst>
                                          <p:attrName>style.visibility</p:attrName>
                                        </p:attrNameLst>
                                      </p:cBhvr>
                                      <p:to>
                                        <p:strVal val="visible"/>
                                      </p:to>
                                    </p:set>
                                    <p:anim by="(-#ppt_w*2)" calcmode="lin" valueType="num">
                                      <p:cBhvr rctx="PPT">
                                        <p:cTn id="25" dur="500" autoRev="1" fill="hold">
                                          <p:stCondLst>
                                            <p:cond delay="0"/>
                                          </p:stCondLst>
                                        </p:cTn>
                                        <p:tgtEl>
                                          <p:spTgt spid="9">
                                            <p:txEl>
                                              <p:pRg st="0" end="0"/>
                                            </p:txEl>
                                          </p:spTgt>
                                        </p:tgtEl>
                                        <p:attrNameLst>
                                          <p:attrName>ppt_w</p:attrName>
                                        </p:attrNameLst>
                                      </p:cBhvr>
                                    </p:anim>
                                    <p:anim by="(#ppt_w*0.50)" calcmode="lin" valueType="num">
                                      <p:cBhvr>
                                        <p:cTn id="26" dur="500" decel="50000" autoRev="1" fill="hold">
                                          <p:stCondLst>
                                            <p:cond delay="0"/>
                                          </p:stCondLst>
                                        </p:cTn>
                                        <p:tgtEl>
                                          <p:spTgt spid="9">
                                            <p:txEl>
                                              <p:pRg st="0" end="0"/>
                                            </p:txEl>
                                          </p:spTgt>
                                        </p:tgtEl>
                                        <p:attrNameLst>
                                          <p:attrName>ppt_x</p:attrName>
                                        </p:attrNameLst>
                                      </p:cBhvr>
                                    </p:anim>
                                    <p:anim from="(-#ppt_h/2)" to="(#ppt_y)" calcmode="lin" valueType="num">
                                      <p:cBhvr>
                                        <p:cTn id="27" dur="1000" fill="hold">
                                          <p:stCondLst>
                                            <p:cond delay="0"/>
                                          </p:stCondLst>
                                        </p:cTn>
                                        <p:tgtEl>
                                          <p:spTgt spid="9">
                                            <p:txEl>
                                              <p:pRg st="0" end="0"/>
                                            </p:txEl>
                                          </p:spTgt>
                                        </p:tgtEl>
                                        <p:attrNameLst>
                                          <p:attrName>ppt_y</p:attrName>
                                        </p:attrNameLst>
                                      </p:cBhvr>
                                    </p:anim>
                                    <p:animRot by="21600000">
                                      <p:cBhvr>
                                        <p:cTn id="28" dur="1000" fill="hold">
                                          <p:stCondLst>
                                            <p:cond delay="0"/>
                                          </p:stCondLst>
                                        </p:cTn>
                                        <p:tgtEl>
                                          <p:spTgt spid="9">
                                            <p:txEl>
                                              <p:pRg st="0" end="0"/>
                                            </p:txEl>
                                          </p:spTgt>
                                        </p:tgtEl>
                                        <p:attrNameLst>
                                          <p:attrName>r</p:attrName>
                                        </p:attrNameLst>
                                      </p:cBhvr>
                                    </p:animRot>
                                  </p:childTnLst>
                                </p:cTn>
                              </p:par>
                            </p:childTnLst>
                          </p:cTn>
                        </p:par>
                      </p:childTnLst>
                    </p:cTn>
                  </p:par>
                  <p:par>
                    <p:cTn id="29" fill="hold">
                      <p:stCondLst>
                        <p:cond delay="indefinite"/>
                      </p:stCondLst>
                      <p:childTnLst>
                        <p:par>
                          <p:cTn id="30" fill="hold">
                            <p:stCondLst>
                              <p:cond delay="0"/>
                            </p:stCondLst>
                            <p:childTnLst>
                              <p:par>
                                <p:cTn id="31" presetID="56" presetClass="entr" presetSubtype="0" fill="hold" nodeType="clickEffect">
                                  <p:stCondLst>
                                    <p:cond delay="0"/>
                                  </p:stCondLst>
                                  <p:iterate type="lt">
                                    <p:tmPct val="10000"/>
                                  </p:iterate>
                                  <p:childTnLst>
                                    <p:set>
                                      <p:cBhvr>
                                        <p:cTn id="32" dur="1" fill="hold">
                                          <p:stCondLst>
                                            <p:cond delay="0"/>
                                          </p:stCondLst>
                                        </p:cTn>
                                        <p:tgtEl>
                                          <p:spTgt spid="10">
                                            <p:txEl>
                                              <p:pRg st="0" end="0"/>
                                            </p:txEl>
                                          </p:spTgt>
                                        </p:tgtEl>
                                        <p:attrNameLst>
                                          <p:attrName>style.visibility</p:attrName>
                                        </p:attrNameLst>
                                      </p:cBhvr>
                                      <p:to>
                                        <p:strVal val="visible"/>
                                      </p:to>
                                    </p:set>
                                    <p:anim by="(-#ppt_w*2)" calcmode="lin" valueType="num">
                                      <p:cBhvr rctx="PPT">
                                        <p:cTn id="33" dur="500" autoRev="1" fill="hold">
                                          <p:stCondLst>
                                            <p:cond delay="0"/>
                                          </p:stCondLst>
                                        </p:cTn>
                                        <p:tgtEl>
                                          <p:spTgt spid="10">
                                            <p:txEl>
                                              <p:pRg st="0" end="0"/>
                                            </p:txEl>
                                          </p:spTgt>
                                        </p:tgtEl>
                                        <p:attrNameLst>
                                          <p:attrName>ppt_w</p:attrName>
                                        </p:attrNameLst>
                                      </p:cBhvr>
                                    </p:anim>
                                    <p:anim by="(#ppt_w*0.50)" calcmode="lin" valueType="num">
                                      <p:cBhvr>
                                        <p:cTn id="34" dur="500" decel="50000" autoRev="1" fill="hold">
                                          <p:stCondLst>
                                            <p:cond delay="0"/>
                                          </p:stCondLst>
                                        </p:cTn>
                                        <p:tgtEl>
                                          <p:spTgt spid="10">
                                            <p:txEl>
                                              <p:pRg st="0" end="0"/>
                                            </p:txEl>
                                          </p:spTgt>
                                        </p:tgtEl>
                                        <p:attrNameLst>
                                          <p:attrName>ppt_x</p:attrName>
                                        </p:attrNameLst>
                                      </p:cBhvr>
                                    </p:anim>
                                    <p:anim from="(-#ppt_h/2)" to="(#ppt_y)" calcmode="lin" valueType="num">
                                      <p:cBhvr>
                                        <p:cTn id="35" dur="1000" fill="hold">
                                          <p:stCondLst>
                                            <p:cond delay="0"/>
                                          </p:stCondLst>
                                        </p:cTn>
                                        <p:tgtEl>
                                          <p:spTgt spid="10">
                                            <p:txEl>
                                              <p:pRg st="0" end="0"/>
                                            </p:txEl>
                                          </p:spTgt>
                                        </p:tgtEl>
                                        <p:attrNameLst>
                                          <p:attrName>ppt_y</p:attrName>
                                        </p:attrNameLst>
                                      </p:cBhvr>
                                    </p:anim>
                                    <p:animRot by="21600000">
                                      <p:cBhvr>
                                        <p:cTn id="36" dur="1000" fill="hold">
                                          <p:stCondLst>
                                            <p:cond delay="0"/>
                                          </p:stCondLst>
                                        </p:cTn>
                                        <p:tgtEl>
                                          <p:spTgt spid="10">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9600" y="609600"/>
            <a:ext cx="10972800" cy="5660571"/>
          </a:xfrm>
          <a:prstGeom prst="roundRect">
            <a:avLst/>
          </a:prstGeom>
          <a:noFill/>
          <a:ln w="965200" cmpd="dbl">
            <a:gradFill flip="none" rotWithShape="1">
              <a:gsLst>
                <a:gs pos="0">
                  <a:schemeClr val="accent1">
                    <a:lumMod val="5000"/>
                    <a:lumOff val="95000"/>
                  </a:schemeClr>
                </a:gs>
                <a:gs pos="74000">
                  <a:srgbClr val="FFC000"/>
                </a:gs>
                <a:gs pos="83000">
                  <a:schemeClr val="accent4">
                    <a:lumMod val="50000"/>
                  </a:schemeClr>
                </a:gs>
                <a:gs pos="100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81743" y="6492874"/>
            <a:ext cx="2743200" cy="365125"/>
          </a:xfrm>
        </p:spPr>
        <p:txBody>
          <a:bodyPr/>
          <a:lstStyle/>
          <a:p>
            <a:fld id="{F9C0B417-180B-4FDE-B366-C6A08D5BF1BD}" type="datetime1">
              <a:rPr lang="fr-FR" sz="1800" b="1" smtClean="0">
                <a:solidFill>
                  <a:schemeClr val="bg1"/>
                </a:solidFill>
                <a:latin typeface="Magneto" panose="04030805050802020D02" pitchFamily="82" charset="0"/>
              </a:rPr>
              <a:t>11/10/2020</a:t>
            </a:fld>
            <a:endParaRPr lang="fr-FR" sz="18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1800" dirty="0" smtClean="0">
                <a:solidFill>
                  <a:schemeClr val="bg1"/>
                </a:solidFill>
                <a:latin typeface="Magneto" panose="04030805050802020D02" pitchFamily="82" charset="0"/>
              </a:rPr>
              <a:t>PPS   Lande   2020</a:t>
            </a:r>
            <a:endParaRPr lang="fr-FR" sz="1800"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67057" y="6492875"/>
            <a:ext cx="2743200" cy="365125"/>
          </a:xfrm>
        </p:spPr>
        <p:txBody>
          <a:bodyPr/>
          <a:lstStyle/>
          <a:p>
            <a:fld id="{7BC1536D-4474-4B62-995A-38A1B91D5FFC}" type="slidenum">
              <a:rPr lang="fr-FR" sz="2000" b="1" smtClean="0">
                <a:solidFill>
                  <a:schemeClr val="bg1"/>
                </a:solidFill>
                <a:latin typeface="Magneto" panose="04030805050802020D02" pitchFamily="82" charset="0"/>
              </a:rPr>
              <a:t>2</a:t>
            </a:fld>
            <a:endParaRPr lang="fr-FR" sz="2000" b="1" dirty="0">
              <a:solidFill>
                <a:schemeClr val="bg1"/>
              </a:solidFill>
              <a:latin typeface="Magneto" panose="04030805050802020D02" pitchFamily="82" charset="0"/>
            </a:endParaRPr>
          </a:p>
        </p:txBody>
      </p:sp>
      <p:sp>
        <p:nvSpPr>
          <p:cNvPr id="2" name="Rectangle 1"/>
          <p:cNvSpPr/>
          <p:nvPr/>
        </p:nvSpPr>
        <p:spPr>
          <a:xfrm>
            <a:off x="1651747" y="1239282"/>
            <a:ext cx="8888506" cy="4401205"/>
          </a:xfrm>
          <a:prstGeom prst="rect">
            <a:avLst/>
          </a:prstGeom>
        </p:spPr>
        <p:txBody>
          <a:bodyPr wrap="square">
            <a:spAutoFit/>
          </a:bodyPr>
          <a:lstStyle/>
          <a:p>
            <a:r>
              <a:rPr lang="fr-FR" sz="2000" b="1" dirty="0" smtClean="0">
                <a:ln>
                  <a:solidFill>
                    <a:schemeClr val="accent2">
                      <a:lumMod val="50000"/>
                    </a:schemeClr>
                  </a:solidFill>
                </a:ln>
                <a:solidFill>
                  <a:srgbClr val="FF0000"/>
                </a:solidFill>
                <a:effectLst>
                  <a:glow rad="228600">
                    <a:schemeClr val="accent4">
                      <a:satMod val="175000"/>
                      <a:alpha val="40000"/>
                    </a:schemeClr>
                  </a:glow>
                </a:effectLst>
                <a:latin typeface="Magneto" panose="04030805050802020D02" pitchFamily="82" charset="0"/>
              </a:rPr>
              <a:t>Voici un minuscule village, en Auvergne, qui réunit à lui seul un condensé incroyable d’architecture romane. A une vingtaine de kilomètres au sud de la Clermont Ferrand, on trouve, dans Saint-Saturnin,  l’une des cinq "églises majeures" de l’art roman auvergnat et un imposant Château Royal. Ce bourg, dans la vallée de la Monnet, fut la résidence des barons de la Tour d' Auvergne qui devinrent comtes d'Auvergne. C'est de cette famille qu'est issue Catherine de Médicis. Ce village médiéval, a attiré une colonie de peintres et quelques écrivains, dont Paul Bourget (1852 - 1935). Son site, ses ruelles pittoresques, ses belles maisons paysannes, ses lavoirs, son château féodal, sa place où se dresse une superbe fontaine Renaissance du XVIème siècle, composent un ensemble harmonieux</a:t>
            </a:r>
            <a:r>
              <a:rPr lang="fr-FR" sz="2000" b="1" dirty="0" smtClean="0">
                <a:ln>
                  <a:solidFill>
                    <a:schemeClr val="accent2">
                      <a:lumMod val="50000"/>
                    </a:schemeClr>
                  </a:solidFill>
                </a:ln>
                <a:solidFill>
                  <a:srgbClr val="FF0000"/>
                </a:solidFill>
                <a:latin typeface="Magneto" panose="04030805050802020D02" pitchFamily="82" charset="0"/>
              </a:rPr>
              <a:t>.</a:t>
            </a:r>
            <a:endParaRPr lang="fr-FR" sz="2000" b="1" dirty="0">
              <a:ln>
                <a:solidFill>
                  <a:schemeClr val="accent2">
                    <a:lumMod val="50000"/>
                  </a:schemeClr>
                </a:solidFill>
              </a:ln>
              <a:solidFill>
                <a:srgbClr val="FF0000"/>
              </a:solidFill>
              <a:latin typeface="Magneto" panose="04030805050802020D02" pitchFamily="82" charset="0"/>
            </a:endParaRPr>
          </a:p>
        </p:txBody>
      </p:sp>
    </p:spTree>
    <p:extLst>
      <p:ext uri="{BB962C8B-B14F-4D97-AF65-F5344CB8AC3E}">
        <p14:creationId xmlns:p14="http://schemas.microsoft.com/office/powerpoint/2010/main" val="1828161704"/>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56" presetClass="entr" presetSubtype="0" fill="hold" nodeType="clickEffect">
                                  <p:stCondLst>
                                    <p:cond delay="0"/>
                                  </p:stCondLst>
                                  <p:iterate type="lt">
                                    <p:tmPct val="10000"/>
                                  </p:iterate>
                                  <p:childTnLst>
                                    <p:set>
                                      <p:cBhvr>
                                        <p:cTn id="19" dur="1" fill="hold">
                                          <p:stCondLst>
                                            <p:cond delay="0"/>
                                          </p:stCondLst>
                                        </p:cTn>
                                        <p:tgtEl>
                                          <p:spTgt spid="2">
                                            <p:txEl>
                                              <p:pRg st="0" end="0"/>
                                            </p:txEl>
                                          </p:spTgt>
                                        </p:tgtEl>
                                        <p:attrNameLst>
                                          <p:attrName>style.visibility</p:attrName>
                                        </p:attrNameLst>
                                      </p:cBhvr>
                                      <p:to>
                                        <p:strVal val="visible"/>
                                      </p:to>
                                    </p:set>
                                    <p:anim by="(-#ppt_w*2)" calcmode="lin" valueType="num">
                                      <p:cBhvr rctx="PPT">
                                        <p:cTn id="20" dur="500" autoRev="1" fill="hold">
                                          <p:stCondLst>
                                            <p:cond delay="0"/>
                                          </p:stCondLst>
                                        </p:cTn>
                                        <p:tgtEl>
                                          <p:spTgt spid="2">
                                            <p:txEl>
                                              <p:pRg st="0" end="0"/>
                                            </p:txEl>
                                          </p:spTgt>
                                        </p:tgtEl>
                                        <p:attrNameLst>
                                          <p:attrName>ppt_w</p:attrName>
                                        </p:attrNameLst>
                                      </p:cBhvr>
                                    </p:anim>
                                    <p:anim by="(#ppt_w*0.50)" calcmode="lin" valueType="num">
                                      <p:cBhvr>
                                        <p:cTn id="21" dur="500" decel="50000" autoRev="1" fill="hold">
                                          <p:stCondLst>
                                            <p:cond delay="0"/>
                                          </p:stCondLst>
                                        </p:cTn>
                                        <p:tgtEl>
                                          <p:spTgt spid="2">
                                            <p:txEl>
                                              <p:pRg st="0" end="0"/>
                                            </p:txEl>
                                          </p:spTgt>
                                        </p:tgtEl>
                                        <p:attrNameLst>
                                          <p:attrName>ppt_x</p:attrName>
                                        </p:attrNameLst>
                                      </p:cBhvr>
                                    </p:anim>
                                    <p:anim from="(-#ppt_h/2)" to="(#ppt_y)" calcmode="lin" valueType="num">
                                      <p:cBhvr>
                                        <p:cTn id="22" dur="1000" fill="hold">
                                          <p:stCondLst>
                                            <p:cond delay="0"/>
                                          </p:stCondLst>
                                        </p:cTn>
                                        <p:tgtEl>
                                          <p:spTgt spid="2">
                                            <p:txEl>
                                              <p:pRg st="0" end="0"/>
                                            </p:txEl>
                                          </p:spTgt>
                                        </p:tgtEl>
                                        <p:attrNameLst>
                                          <p:attrName>ppt_y</p:attrName>
                                        </p:attrNameLst>
                                      </p:cBhvr>
                                    </p:anim>
                                    <p:animRot by="21600000">
                                      <p:cBhvr>
                                        <p:cTn id="23"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9600" y="609600"/>
            <a:ext cx="10972800" cy="5660571"/>
          </a:xfrm>
          <a:prstGeom prst="roundRect">
            <a:avLst/>
          </a:prstGeom>
          <a:noFill/>
          <a:ln w="965200" cmpd="dbl">
            <a:gradFill flip="none" rotWithShape="1">
              <a:gsLst>
                <a:gs pos="0">
                  <a:schemeClr val="accent1">
                    <a:lumMod val="5000"/>
                    <a:lumOff val="95000"/>
                  </a:schemeClr>
                </a:gs>
                <a:gs pos="74000">
                  <a:srgbClr val="FFC000"/>
                </a:gs>
                <a:gs pos="83000">
                  <a:schemeClr val="accent4">
                    <a:lumMod val="50000"/>
                  </a:schemeClr>
                </a:gs>
                <a:gs pos="100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81743" y="6492874"/>
            <a:ext cx="2743200" cy="365125"/>
          </a:xfrm>
        </p:spPr>
        <p:txBody>
          <a:bodyPr/>
          <a:lstStyle/>
          <a:p>
            <a:fld id="{F9C0B417-180B-4FDE-B366-C6A08D5BF1BD}" type="datetime1">
              <a:rPr lang="fr-FR" sz="1800" b="1" smtClean="0">
                <a:solidFill>
                  <a:schemeClr val="bg1"/>
                </a:solidFill>
                <a:latin typeface="Magneto" panose="04030805050802020D02" pitchFamily="82" charset="0"/>
              </a:rPr>
              <a:t>11/10/2020</a:t>
            </a:fld>
            <a:endParaRPr lang="fr-FR" sz="18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1800" dirty="0" smtClean="0">
                <a:solidFill>
                  <a:schemeClr val="bg1"/>
                </a:solidFill>
                <a:latin typeface="Magneto" panose="04030805050802020D02" pitchFamily="82" charset="0"/>
              </a:rPr>
              <a:t>PPS   Lande   2020</a:t>
            </a:r>
            <a:endParaRPr lang="fr-FR" sz="1800"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67057" y="6492875"/>
            <a:ext cx="2743200" cy="365125"/>
          </a:xfrm>
        </p:spPr>
        <p:txBody>
          <a:bodyPr/>
          <a:lstStyle/>
          <a:p>
            <a:fld id="{7BC1536D-4474-4B62-995A-38A1B91D5FFC}" type="slidenum">
              <a:rPr lang="fr-FR" sz="2000" b="1" smtClean="0">
                <a:solidFill>
                  <a:schemeClr val="bg1"/>
                </a:solidFill>
                <a:latin typeface="Magneto" panose="04030805050802020D02" pitchFamily="82" charset="0"/>
              </a:rPr>
              <a:t>3</a:t>
            </a:fld>
            <a:endParaRPr lang="fr-FR" sz="2000" b="1" dirty="0">
              <a:solidFill>
                <a:schemeClr val="bg1"/>
              </a:solidFill>
              <a:latin typeface="Magneto" panose="04030805050802020D02" pitchFamily="82"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49824" y="1098412"/>
            <a:ext cx="8296835" cy="4663695"/>
          </a:xfrm>
          <a:prstGeom prst="rect">
            <a:avLst/>
          </a:prstGeom>
          <a:effectLst>
            <a:softEdge rad="127000"/>
          </a:effectLst>
        </p:spPr>
      </p:pic>
    </p:spTree>
    <p:extLst>
      <p:ext uri="{BB962C8B-B14F-4D97-AF65-F5344CB8AC3E}">
        <p14:creationId xmlns:p14="http://schemas.microsoft.com/office/powerpoint/2010/main" val="301184505"/>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9600" y="609600"/>
            <a:ext cx="10972800" cy="5660571"/>
          </a:xfrm>
          <a:prstGeom prst="roundRect">
            <a:avLst/>
          </a:prstGeom>
          <a:noFill/>
          <a:ln w="965200" cmpd="dbl">
            <a:gradFill flip="none" rotWithShape="1">
              <a:gsLst>
                <a:gs pos="0">
                  <a:schemeClr val="accent1">
                    <a:lumMod val="5000"/>
                    <a:lumOff val="95000"/>
                  </a:schemeClr>
                </a:gs>
                <a:gs pos="74000">
                  <a:srgbClr val="FFC000"/>
                </a:gs>
                <a:gs pos="83000">
                  <a:schemeClr val="accent4">
                    <a:lumMod val="50000"/>
                  </a:schemeClr>
                </a:gs>
                <a:gs pos="100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81743" y="6492874"/>
            <a:ext cx="2743200" cy="365125"/>
          </a:xfrm>
        </p:spPr>
        <p:txBody>
          <a:bodyPr/>
          <a:lstStyle/>
          <a:p>
            <a:fld id="{F9C0B417-180B-4FDE-B366-C6A08D5BF1BD}" type="datetime1">
              <a:rPr lang="fr-FR" sz="1800" b="1" smtClean="0">
                <a:solidFill>
                  <a:schemeClr val="bg1"/>
                </a:solidFill>
                <a:latin typeface="Magneto" panose="04030805050802020D02" pitchFamily="82" charset="0"/>
              </a:rPr>
              <a:t>11/10/2020</a:t>
            </a:fld>
            <a:endParaRPr lang="fr-FR" sz="18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1800" dirty="0" smtClean="0">
                <a:solidFill>
                  <a:schemeClr val="bg1"/>
                </a:solidFill>
                <a:latin typeface="Magneto" panose="04030805050802020D02" pitchFamily="82" charset="0"/>
              </a:rPr>
              <a:t>PPS   Lande   2020</a:t>
            </a:r>
            <a:endParaRPr lang="fr-FR" sz="1800"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67057" y="6492875"/>
            <a:ext cx="2743200" cy="365125"/>
          </a:xfrm>
        </p:spPr>
        <p:txBody>
          <a:bodyPr/>
          <a:lstStyle/>
          <a:p>
            <a:fld id="{7BC1536D-4474-4B62-995A-38A1B91D5FFC}" type="slidenum">
              <a:rPr lang="fr-FR" sz="2000" b="1" smtClean="0">
                <a:solidFill>
                  <a:schemeClr val="bg1"/>
                </a:solidFill>
                <a:latin typeface="Magneto" panose="04030805050802020D02" pitchFamily="82" charset="0"/>
              </a:rPr>
              <a:t>4</a:t>
            </a:fld>
            <a:endParaRPr lang="fr-FR" sz="2000" b="1" dirty="0">
              <a:solidFill>
                <a:schemeClr val="bg1"/>
              </a:solidFill>
              <a:latin typeface="Magneto" panose="04030805050802020D02" pitchFamily="82" charset="0"/>
            </a:endParaRPr>
          </a:p>
        </p:txBody>
      </p:sp>
      <p:pic>
        <p:nvPicPr>
          <p:cNvPr id="3" name="Image 2"/>
          <p:cNvPicPr>
            <a:picLocks noChangeAspect="1"/>
          </p:cNvPicPr>
          <p:nvPr/>
        </p:nvPicPr>
        <p:blipFill>
          <a:blip r:embed="rId3"/>
          <a:stretch>
            <a:fillRect/>
          </a:stretch>
        </p:blipFill>
        <p:spPr>
          <a:xfrm>
            <a:off x="2487705" y="1114715"/>
            <a:ext cx="7256351" cy="4654073"/>
          </a:xfrm>
          <a:prstGeom prst="rect">
            <a:avLst/>
          </a:prstGeom>
          <a:effectLst>
            <a:softEdge rad="127000"/>
          </a:effectLst>
        </p:spPr>
      </p:pic>
    </p:spTree>
    <p:extLst>
      <p:ext uri="{BB962C8B-B14F-4D97-AF65-F5344CB8AC3E}">
        <p14:creationId xmlns:p14="http://schemas.microsoft.com/office/powerpoint/2010/main" val="3981431989"/>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9600" y="609600"/>
            <a:ext cx="10972800" cy="5660571"/>
          </a:xfrm>
          <a:prstGeom prst="roundRect">
            <a:avLst/>
          </a:prstGeom>
          <a:noFill/>
          <a:ln w="965200" cmpd="dbl">
            <a:gradFill flip="none" rotWithShape="1">
              <a:gsLst>
                <a:gs pos="0">
                  <a:schemeClr val="accent1">
                    <a:lumMod val="5000"/>
                    <a:lumOff val="95000"/>
                  </a:schemeClr>
                </a:gs>
                <a:gs pos="74000">
                  <a:srgbClr val="FFC000"/>
                </a:gs>
                <a:gs pos="83000">
                  <a:schemeClr val="accent4">
                    <a:lumMod val="50000"/>
                  </a:schemeClr>
                </a:gs>
                <a:gs pos="100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81743" y="6492874"/>
            <a:ext cx="2743200" cy="365125"/>
          </a:xfrm>
        </p:spPr>
        <p:txBody>
          <a:bodyPr/>
          <a:lstStyle/>
          <a:p>
            <a:fld id="{F9C0B417-180B-4FDE-B366-C6A08D5BF1BD}" type="datetime1">
              <a:rPr lang="fr-FR" sz="1800" b="1" smtClean="0">
                <a:solidFill>
                  <a:schemeClr val="bg1"/>
                </a:solidFill>
                <a:latin typeface="Magneto" panose="04030805050802020D02" pitchFamily="82" charset="0"/>
              </a:rPr>
              <a:t>11/10/2020</a:t>
            </a:fld>
            <a:endParaRPr lang="fr-FR" sz="18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1800" dirty="0" smtClean="0">
                <a:solidFill>
                  <a:schemeClr val="bg1"/>
                </a:solidFill>
                <a:latin typeface="Magneto" panose="04030805050802020D02" pitchFamily="82" charset="0"/>
              </a:rPr>
              <a:t>PPS   Lande   2020</a:t>
            </a:r>
            <a:endParaRPr lang="fr-FR" sz="1800"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67057" y="6492875"/>
            <a:ext cx="2743200" cy="365125"/>
          </a:xfrm>
        </p:spPr>
        <p:txBody>
          <a:bodyPr/>
          <a:lstStyle/>
          <a:p>
            <a:fld id="{7BC1536D-4474-4B62-995A-38A1B91D5FFC}" type="slidenum">
              <a:rPr lang="fr-FR" sz="2000" b="1" smtClean="0">
                <a:solidFill>
                  <a:schemeClr val="bg1"/>
                </a:solidFill>
                <a:latin typeface="Magneto" panose="04030805050802020D02" pitchFamily="82" charset="0"/>
              </a:rPr>
              <a:t>5</a:t>
            </a:fld>
            <a:endParaRPr lang="fr-FR" sz="2000" b="1" dirty="0">
              <a:solidFill>
                <a:schemeClr val="bg1"/>
              </a:solidFill>
              <a:latin typeface="Magneto" panose="04030805050802020D02" pitchFamily="82" charset="0"/>
            </a:endParaRPr>
          </a:p>
        </p:txBody>
      </p:sp>
      <p:pic>
        <p:nvPicPr>
          <p:cNvPr id="3" name="Image 2"/>
          <p:cNvPicPr>
            <a:picLocks noChangeAspect="1"/>
          </p:cNvPicPr>
          <p:nvPr/>
        </p:nvPicPr>
        <p:blipFill>
          <a:blip r:embed="rId3"/>
          <a:stretch>
            <a:fillRect/>
          </a:stretch>
        </p:blipFill>
        <p:spPr>
          <a:xfrm>
            <a:off x="2595281" y="1102482"/>
            <a:ext cx="7046259" cy="4682826"/>
          </a:xfrm>
          <a:prstGeom prst="rect">
            <a:avLst/>
          </a:prstGeom>
          <a:effectLst>
            <a:softEdge rad="127000"/>
          </a:effectLst>
        </p:spPr>
      </p:pic>
    </p:spTree>
    <p:extLst>
      <p:ext uri="{BB962C8B-B14F-4D97-AF65-F5344CB8AC3E}">
        <p14:creationId xmlns:p14="http://schemas.microsoft.com/office/powerpoint/2010/main" val="4066110922"/>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9600" y="609600"/>
            <a:ext cx="10972800" cy="5660571"/>
          </a:xfrm>
          <a:prstGeom prst="roundRect">
            <a:avLst/>
          </a:prstGeom>
          <a:noFill/>
          <a:ln w="965200" cmpd="dbl">
            <a:gradFill flip="none" rotWithShape="1">
              <a:gsLst>
                <a:gs pos="0">
                  <a:schemeClr val="accent1">
                    <a:lumMod val="5000"/>
                    <a:lumOff val="95000"/>
                  </a:schemeClr>
                </a:gs>
                <a:gs pos="74000">
                  <a:srgbClr val="FFC000"/>
                </a:gs>
                <a:gs pos="83000">
                  <a:schemeClr val="accent4">
                    <a:lumMod val="50000"/>
                  </a:schemeClr>
                </a:gs>
                <a:gs pos="100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81743" y="6492874"/>
            <a:ext cx="2743200" cy="365125"/>
          </a:xfrm>
        </p:spPr>
        <p:txBody>
          <a:bodyPr/>
          <a:lstStyle/>
          <a:p>
            <a:fld id="{F9C0B417-180B-4FDE-B366-C6A08D5BF1BD}" type="datetime1">
              <a:rPr lang="fr-FR" sz="1800" b="1" smtClean="0">
                <a:solidFill>
                  <a:schemeClr val="bg1"/>
                </a:solidFill>
                <a:latin typeface="Magneto" panose="04030805050802020D02" pitchFamily="82" charset="0"/>
              </a:rPr>
              <a:t>11/10/2020</a:t>
            </a:fld>
            <a:endParaRPr lang="fr-FR" sz="18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1800" dirty="0" smtClean="0">
                <a:solidFill>
                  <a:schemeClr val="bg1"/>
                </a:solidFill>
                <a:latin typeface="Magneto" panose="04030805050802020D02" pitchFamily="82" charset="0"/>
              </a:rPr>
              <a:t>PPS   Lande   2020</a:t>
            </a:r>
            <a:endParaRPr lang="fr-FR" sz="1800"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67057" y="6492875"/>
            <a:ext cx="2743200" cy="365125"/>
          </a:xfrm>
        </p:spPr>
        <p:txBody>
          <a:bodyPr/>
          <a:lstStyle/>
          <a:p>
            <a:fld id="{7BC1536D-4474-4B62-995A-38A1B91D5FFC}" type="slidenum">
              <a:rPr lang="fr-FR" sz="2000" b="1" smtClean="0">
                <a:solidFill>
                  <a:schemeClr val="bg1"/>
                </a:solidFill>
                <a:latin typeface="Magneto" panose="04030805050802020D02" pitchFamily="82" charset="0"/>
              </a:rPr>
              <a:t>6</a:t>
            </a:fld>
            <a:endParaRPr lang="fr-FR" sz="2000" b="1" dirty="0">
              <a:solidFill>
                <a:schemeClr val="bg1"/>
              </a:solidFill>
              <a:latin typeface="Magneto" panose="04030805050802020D02" pitchFamily="82"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989729" y="1103180"/>
            <a:ext cx="6212541" cy="4651640"/>
          </a:xfrm>
          <a:prstGeom prst="rect">
            <a:avLst/>
          </a:prstGeom>
          <a:effectLst>
            <a:softEdge rad="127000"/>
          </a:effectLst>
        </p:spPr>
      </p:pic>
    </p:spTree>
    <p:extLst>
      <p:ext uri="{BB962C8B-B14F-4D97-AF65-F5344CB8AC3E}">
        <p14:creationId xmlns:p14="http://schemas.microsoft.com/office/powerpoint/2010/main" val="3287526459"/>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9600" y="609600"/>
            <a:ext cx="10972800" cy="5660571"/>
          </a:xfrm>
          <a:prstGeom prst="roundRect">
            <a:avLst/>
          </a:prstGeom>
          <a:noFill/>
          <a:ln w="965200" cmpd="dbl">
            <a:gradFill flip="none" rotWithShape="1">
              <a:gsLst>
                <a:gs pos="0">
                  <a:schemeClr val="accent1">
                    <a:lumMod val="5000"/>
                    <a:lumOff val="95000"/>
                  </a:schemeClr>
                </a:gs>
                <a:gs pos="74000">
                  <a:srgbClr val="FFC000"/>
                </a:gs>
                <a:gs pos="83000">
                  <a:schemeClr val="accent4">
                    <a:lumMod val="50000"/>
                  </a:schemeClr>
                </a:gs>
                <a:gs pos="100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81743" y="6492874"/>
            <a:ext cx="2743200" cy="365125"/>
          </a:xfrm>
        </p:spPr>
        <p:txBody>
          <a:bodyPr/>
          <a:lstStyle/>
          <a:p>
            <a:fld id="{F9C0B417-180B-4FDE-B366-C6A08D5BF1BD}" type="datetime1">
              <a:rPr lang="fr-FR" sz="1800" b="1" smtClean="0">
                <a:solidFill>
                  <a:schemeClr val="bg1"/>
                </a:solidFill>
                <a:latin typeface="Magneto" panose="04030805050802020D02" pitchFamily="82" charset="0"/>
              </a:rPr>
              <a:t>11/10/2020</a:t>
            </a:fld>
            <a:endParaRPr lang="fr-FR" sz="18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1800" dirty="0" smtClean="0">
                <a:solidFill>
                  <a:schemeClr val="bg1"/>
                </a:solidFill>
                <a:latin typeface="Magneto" panose="04030805050802020D02" pitchFamily="82" charset="0"/>
              </a:rPr>
              <a:t>PPS   Lande   2020</a:t>
            </a:r>
            <a:endParaRPr lang="fr-FR" sz="1800"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67057" y="6492875"/>
            <a:ext cx="2743200" cy="365125"/>
          </a:xfrm>
        </p:spPr>
        <p:txBody>
          <a:bodyPr/>
          <a:lstStyle/>
          <a:p>
            <a:fld id="{7BC1536D-4474-4B62-995A-38A1B91D5FFC}" type="slidenum">
              <a:rPr lang="fr-FR" sz="2000" b="1" smtClean="0">
                <a:solidFill>
                  <a:schemeClr val="bg1"/>
                </a:solidFill>
                <a:latin typeface="Magneto" panose="04030805050802020D02" pitchFamily="82" charset="0"/>
              </a:rPr>
              <a:t>7</a:t>
            </a:fld>
            <a:endParaRPr lang="fr-FR" sz="2000" b="1" dirty="0">
              <a:solidFill>
                <a:schemeClr val="bg1"/>
              </a:solidFill>
              <a:latin typeface="Magneto" panose="04030805050802020D02" pitchFamily="82" charset="0"/>
            </a:endParaRPr>
          </a:p>
        </p:txBody>
      </p:sp>
      <p:pic>
        <p:nvPicPr>
          <p:cNvPr id="3" name="Image 2"/>
          <p:cNvPicPr>
            <a:picLocks noChangeAspect="1"/>
          </p:cNvPicPr>
          <p:nvPr/>
        </p:nvPicPr>
        <p:blipFill>
          <a:blip r:embed="rId3"/>
          <a:stretch>
            <a:fillRect/>
          </a:stretch>
        </p:blipFill>
        <p:spPr>
          <a:xfrm>
            <a:off x="2205317" y="1094590"/>
            <a:ext cx="7781365" cy="4668819"/>
          </a:xfrm>
          <a:prstGeom prst="rect">
            <a:avLst/>
          </a:prstGeom>
          <a:effectLst>
            <a:softEdge rad="127000"/>
          </a:effectLst>
        </p:spPr>
      </p:pic>
    </p:spTree>
    <p:extLst>
      <p:ext uri="{BB962C8B-B14F-4D97-AF65-F5344CB8AC3E}">
        <p14:creationId xmlns:p14="http://schemas.microsoft.com/office/powerpoint/2010/main" val="3109518637"/>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9600" y="609600"/>
            <a:ext cx="10972800" cy="5660571"/>
          </a:xfrm>
          <a:prstGeom prst="roundRect">
            <a:avLst/>
          </a:prstGeom>
          <a:noFill/>
          <a:ln w="965200" cmpd="dbl">
            <a:gradFill flip="none" rotWithShape="1">
              <a:gsLst>
                <a:gs pos="0">
                  <a:schemeClr val="accent1">
                    <a:lumMod val="5000"/>
                    <a:lumOff val="95000"/>
                  </a:schemeClr>
                </a:gs>
                <a:gs pos="74000">
                  <a:srgbClr val="FFC000"/>
                </a:gs>
                <a:gs pos="83000">
                  <a:schemeClr val="accent4">
                    <a:lumMod val="50000"/>
                  </a:schemeClr>
                </a:gs>
                <a:gs pos="100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81743" y="6492874"/>
            <a:ext cx="2743200" cy="365125"/>
          </a:xfrm>
        </p:spPr>
        <p:txBody>
          <a:bodyPr/>
          <a:lstStyle/>
          <a:p>
            <a:fld id="{F9C0B417-180B-4FDE-B366-C6A08D5BF1BD}" type="datetime1">
              <a:rPr lang="fr-FR" sz="1800" b="1" smtClean="0">
                <a:solidFill>
                  <a:schemeClr val="bg1"/>
                </a:solidFill>
                <a:latin typeface="Magneto" panose="04030805050802020D02" pitchFamily="82" charset="0"/>
              </a:rPr>
              <a:t>11/10/2020</a:t>
            </a:fld>
            <a:endParaRPr lang="fr-FR" sz="18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1800" dirty="0" smtClean="0">
                <a:solidFill>
                  <a:schemeClr val="bg1"/>
                </a:solidFill>
                <a:latin typeface="Magneto" panose="04030805050802020D02" pitchFamily="82" charset="0"/>
              </a:rPr>
              <a:t>PPS   Lande   2020</a:t>
            </a:r>
            <a:endParaRPr lang="fr-FR" sz="1800"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67057" y="6492875"/>
            <a:ext cx="2743200" cy="365125"/>
          </a:xfrm>
        </p:spPr>
        <p:txBody>
          <a:bodyPr/>
          <a:lstStyle/>
          <a:p>
            <a:fld id="{7BC1536D-4474-4B62-995A-38A1B91D5FFC}" type="slidenum">
              <a:rPr lang="fr-FR" sz="2000" b="1" smtClean="0">
                <a:solidFill>
                  <a:schemeClr val="bg1"/>
                </a:solidFill>
                <a:latin typeface="Magneto" panose="04030805050802020D02" pitchFamily="82" charset="0"/>
              </a:rPr>
              <a:t>8</a:t>
            </a:fld>
            <a:endParaRPr lang="fr-FR" sz="2000" b="1" dirty="0">
              <a:solidFill>
                <a:schemeClr val="bg1"/>
              </a:solidFill>
              <a:latin typeface="Magneto" panose="04030805050802020D02" pitchFamily="82" charset="0"/>
            </a:endParaRPr>
          </a:p>
        </p:txBody>
      </p:sp>
      <p:pic>
        <p:nvPicPr>
          <p:cNvPr id="3" name="Image 2"/>
          <p:cNvPicPr>
            <a:picLocks noChangeAspect="1"/>
          </p:cNvPicPr>
          <p:nvPr/>
        </p:nvPicPr>
        <p:blipFill>
          <a:blip r:embed="rId3"/>
          <a:stretch>
            <a:fillRect/>
          </a:stretch>
        </p:blipFill>
        <p:spPr>
          <a:xfrm>
            <a:off x="1504166" y="1089212"/>
            <a:ext cx="9183668" cy="4679576"/>
          </a:xfrm>
          <a:prstGeom prst="rect">
            <a:avLst/>
          </a:prstGeom>
          <a:effectLst>
            <a:softEdge rad="127000"/>
          </a:effectLst>
        </p:spPr>
      </p:pic>
    </p:spTree>
    <p:extLst>
      <p:ext uri="{BB962C8B-B14F-4D97-AF65-F5344CB8AC3E}">
        <p14:creationId xmlns:p14="http://schemas.microsoft.com/office/powerpoint/2010/main" val="4081018977"/>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9600" y="609600"/>
            <a:ext cx="10972800" cy="5660571"/>
          </a:xfrm>
          <a:prstGeom prst="roundRect">
            <a:avLst/>
          </a:prstGeom>
          <a:noFill/>
          <a:ln w="965200" cmpd="dbl">
            <a:gradFill flip="none" rotWithShape="1">
              <a:gsLst>
                <a:gs pos="0">
                  <a:schemeClr val="accent1">
                    <a:lumMod val="5000"/>
                    <a:lumOff val="95000"/>
                  </a:schemeClr>
                </a:gs>
                <a:gs pos="74000">
                  <a:srgbClr val="FFC000"/>
                </a:gs>
                <a:gs pos="83000">
                  <a:schemeClr val="accent4">
                    <a:lumMod val="50000"/>
                  </a:schemeClr>
                </a:gs>
                <a:gs pos="100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81743" y="6492874"/>
            <a:ext cx="2743200" cy="365125"/>
          </a:xfrm>
        </p:spPr>
        <p:txBody>
          <a:bodyPr/>
          <a:lstStyle/>
          <a:p>
            <a:fld id="{F9C0B417-180B-4FDE-B366-C6A08D5BF1BD}" type="datetime1">
              <a:rPr lang="fr-FR" sz="1800" b="1" smtClean="0">
                <a:solidFill>
                  <a:schemeClr val="bg1"/>
                </a:solidFill>
                <a:latin typeface="Magneto" panose="04030805050802020D02" pitchFamily="82" charset="0"/>
              </a:rPr>
              <a:t>11/10/2020</a:t>
            </a:fld>
            <a:endParaRPr lang="fr-FR" sz="18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1800" dirty="0" smtClean="0">
                <a:solidFill>
                  <a:schemeClr val="bg1"/>
                </a:solidFill>
                <a:latin typeface="Magneto" panose="04030805050802020D02" pitchFamily="82" charset="0"/>
              </a:rPr>
              <a:t>PPS   Lande   2020</a:t>
            </a:r>
            <a:endParaRPr lang="fr-FR" sz="1800"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67057" y="6492875"/>
            <a:ext cx="2743200" cy="365125"/>
          </a:xfrm>
        </p:spPr>
        <p:txBody>
          <a:bodyPr/>
          <a:lstStyle/>
          <a:p>
            <a:fld id="{7BC1536D-4474-4B62-995A-38A1B91D5FFC}" type="slidenum">
              <a:rPr lang="fr-FR" sz="2000" b="1" smtClean="0">
                <a:solidFill>
                  <a:schemeClr val="bg1"/>
                </a:solidFill>
                <a:latin typeface="Magneto" panose="04030805050802020D02" pitchFamily="82" charset="0"/>
              </a:rPr>
              <a:t>9</a:t>
            </a:fld>
            <a:endParaRPr lang="fr-FR" sz="2000" b="1" dirty="0">
              <a:solidFill>
                <a:schemeClr val="bg1"/>
              </a:solidFill>
              <a:latin typeface="Magneto" panose="04030805050802020D02" pitchFamily="82"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012140" y="1102658"/>
            <a:ext cx="6185647" cy="4639235"/>
          </a:xfrm>
          <a:prstGeom prst="rect">
            <a:avLst/>
          </a:prstGeom>
          <a:effectLst>
            <a:softEdge rad="127000"/>
          </a:effectLst>
        </p:spPr>
      </p:pic>
    </p:spTree>
    <p:extLst>
      <p:ext uri="{BB962C8B-B14F-4D97-AF65-F5344CB8AC3E}">
        <p14:creationId xmlns:p14="http://schemas.microsoft.com/office/powerpoint/2010/main" val="4252757610"/>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9600" y="609600"/>
            <a:ext cx="10972800" cy="5660571"/>
          </a:xfrm>
          <a:prstGeom prst="roundRect">
            <a:avLst/>
          </a:prstGeom>
          <a:noFill/>
          <a:ln w="965200" cmpd="dbl">
            <a:gradFill flip="none" rotWithShape="1">
              <a:gsLst>
                <a:gs pos="0">
                  <a:schemeClr val="accent1">
                    <a:lumMod val="5000"/>
                    <a:lumOff val="95000"/>
                  </a:schemeClr>
                </a:gs>
                <a:gs pos="74000">
                  <a:srgbClr val="FFC000"/>
                </a:gs>
                <a:gs pos="83000">
                  <a:schemeClr val="accent4">
                    <a:lumMod val="50000"/>
                  </a:schemeClr>
                </a:gs>
                <a:gs pos="100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81743" y="6492874"/>
            <a:ext cx="2743200" cy="365125"/>
          </a:xfrm>
        </p:spPr>
        <p:txBody>
          <a:bodyPr/>
          <a:lstStyle/>
          <a:p>
            <a:fld id="{F9C0B417-180B-4FDE-B366-C6A08D5BF1BD}" type="datetime1">
              <a:rPr lang="fr-FR" sz="1800" b="1" smtClean="0">
                <a:solidFill>
                  <a:schemeClr val="bg1"/>
                </a:solidFill>
                <a:latin typeface="Magneto" panose="04030805050802020D02" pitchFamily="82" charset="0"/>
              </a:rPr>
              <a:t>11/10/2020</a:t>
            </a:fld>
            <a:endParaRPr lang="fr-FR" sz="18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1800" dirty="0" smtClean="0">
                <a:solidFill>
                  <a:schemeClr val="bg1"/>
                </a:solidFill>
                <a:latin typeface="Magneto" panose="04030805050802020D02" pitchFamily="82" charset="0"/>
              </a:rPr>
              <a:t>PPS   Lande   2020</a:t>
            </a:r>
            <a:endParaRPr lang="fr-FR" sz="1800"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67057" y="6492875"/>
            <a:ext cx="2743200" cy="365125"/>
          </a:xfrm>
        </p:spPr>
        <p:txBody>
          <a:bodyPr/>
          <a:lstStyle/>
          <a:p>
            <a:fld id="{7BC1536D-4474-4B62-995A-38A1B91D5FFC}" type="slidenum">
              <a:rPr lang="fr-FR" sz="2000" b="1" smtClean="0">
                <a:solidFill>
                  <a:schemeClr val="bg1"/>
                </a:solidFill>
                <a:latin typeface="Magneto" panose="04030805050802020D02" pitchFamily="82" charset="0"/>
              </a:rPr>
              <a:t>10</a:t>
            </a:fld>
            <a:endParaRPr lang="fr-FR" sz="2000" b="1" dirty="0">
              <a:solidFill>
                <a:schemeClr val="bg1"/>
              </a:solidFill>
              <a:latin typeface="Magneto" panose="04030805050802020D02" pitchFamily="82" charset="0"/>
            </a:endParaRPr>
          </a:p>
        </p:txBody>
      </p:sp>
      <p:pic>
        <p:nvPicPr>
          <p:cNvPr id="3" name="Image 2"/>
          <p:cNvPicPr>
            <a:picLocks noChangeAspect="1"/>
          </p:cNvPicPr>
          <p:nvPr/>
        </p:nvPicPr>
        <p:blipFill>
          <a:blip r:embed="rId3"/>
          <a:stretch>
            <a:fillRect/>
          </a:stretch>
        </p:blipFill>
        <p:spPr>
          <a:xfrm>
            <a:off x="3012141" y="1116106"/>
            <a:ext cx="6203576" cy="4652682"/>
          </a:xfrm>
          <a:prstGeom prst="rect">
            <a:avLst/>
          </a:prstGeom>
          <a:effectLst>
            <a:softEdge rad="127000"/>
          </a:effectLst>
        </p:spPr>
      </p:pic>
    </p:spTree>
    <p:extLst>
      <p:ext uri="{BB962C8B-B14F-4D97-AF65-F5344CB8AC3E}">
        <p14:creationId xmlns:p14="http://schemas.microsoft.com/office/powerpoint/2010/main" val="4154662266"/>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9600" y="609600"/>
            <a:ext cx="10972800" cy="5660571"/>
          </a:xfrm>
          <a:prstGeom prst="roundRect">
            <a:avLst/>
          </a:prstGeom>
          <a:noFill/>
          <a:ln w="965200" cmpd="dbl">
            <a:gradFill flip="none" rotWithShape="1">
              <a:gsLst>
                <a:gs pos="0">
                  <a:schemeClr val="accent1">
                    <a:lumMod val="5000"/>
                    <a:lumOff val="95000"/>
                  </a:schemeClr>
                </a:gs>
                <a:gs pos="74000">
                  <a:srgbClr val="FFC000"/>
                </a:gs>
                <a:gs pos="83000">
                  <a:schemeClr val="accent4">
                    <a:lumMod val="50000"/>
                  </a:schemeClr>
                </a:gs>
                <a:gs pos="100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81743" y="6492874"/>
            <a:ext cx="2743200" cy="365125"/>
          </a:xfrm>
        </p:spPr>
        <p:txBody>
          <a:bodyPr/>
          <a:lstStyle/>
          <a:p>
            <a:fld id="{F9C0B417-180B-4FDE-B366-C6A08D5BF1BD}" type="datetime1">
              <a:rPr lang="fr-FR" sz="1800" b="1" smtClean="0">
                <a:solidFill>
                  <a:schemeClr val="bg1"/>
                </a:solidFill>
                <a:latin typeface="Magneto" panose="04030805050802020D02" pitchFamily="82" charset="0"/>
              </a:rPr>
              <a:t>11/10/2020</a:t>
            </a:fld>
            <a:endParaRPr lang="fr-FR" sz="18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1800" dirty="0" smtClean="0">
                <a:solidFill>
                  <a:schemeClr val="bg1"/>
                </a:solidFill>
                <a:latin typeface="Magneto" panose="04030805050802020D02" pitchFamily="82" charset="0"/>
              </a:rPr>
              <a:t>PPS   Lande   2020</a:t>
            </a:r>
            <a:endParaRPr lang="fr-FR" sz="1800"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67057" y="6492875"/>
            <a:ext cx="2743200" cy="365125"/>
          </a:xfrm>
        </p:spPr>
        <p:txBody>
          <a:bodyPr/>
          <a:lstStyle/>
          <a:p>
            <a:fld id="{7BC1536D-4474-4B62-995A-38A1B91D5FFC}" type="slidenum">
              <a:rPr lang="fr-FR" sz="2000" b="1" smtClean="0">
                <a:solidFill>
                  <a:schemeClr val="bg1"/>
                </a:solidFill>
                <a:latin typeface="Magneto" panose="04030805050802020D02" pitchFamily="82" charset="0"/>
              </a:rPr>
              <a:t>11</a:t>
            </a:fld>
            <a:endParaRPr lang="fr-FR" sz="2000" b="1" dirty="0">
              <a:solidFill>
                <a:schemeClr val="bg1"/>
              </a:solidFill>
              <a:latin typeface="Magneto" panose="04030805050802020D02" pitchFamily="82" charset="0"/>
            </a:endParaRPr>
          </a:p>
        </p:txBody>
      </p:sp>
      <p:pic>
        <p:nvPicPr>
          <p:cNvPr id="3" name="Image 2"/>
          <p:cNvPicPr>
            <a:picLocks noChangeAspect="1"/>
          </p:cNvPicPr>
          <p:nvPr/>
        </p:nvPicPr>
        <p:blipFill>
          <a:blip r:embed="rId3"/>
          <a:stretch>
            <a:fillRect/>
          </a:stretch>
        </p:blipFill>
        <p:spPr>
          <a:xfrm>
            <a:off x="2622175" y="1113117"/>
            <a:ext cx="6963335" cy="4642224"/>
          </a:xfrm>
          <a:prstGeom prst="rect">
            <a:avLst/>
          </a:prstGeom>
          <a:effectLst>
            <a:softEdge rad="127000"/>
          </a:effectLst>
        </p:spPr>
      </p:pic>
    </p:spTree>
    <p:extLst>
      <p:ext uri="{BB962C8B-B14F-4D97-AF65-F5344CB8AC3E}">
        <p14:creationId xmlns:p14="http://schemas.microsoft.com/office/powerpoint/2010/main" val="3677703710"/>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9600" y="609600"/>
            <a:ext cx="10972800" cy="5660571"/>
          </a:xfrm>
          <a:prstGeom prst="roundRect">
            <a:avLst/>
          </a:prstGeom>
          <a:noFill/>
          <a:ln w="965200" cmpd="dbl">
            <a:gradFill flip="none" rotWithShape="1">
              <a:gsLst>
                <a:gs pos="0">
                  <a:schemeClr val="accent1">
                    <a:lumMod val="5000"/>
                    <a:lumOff val="95000"/>
                  </a:schemeClr>
                </a:gs>
                <a:gs pos="74000">
                  <a:srgbClr val="FFC000"/>
                </a:gs>
                <a:gs pos="83000">
                  <a:schemeClr val="accent4">
                    <a:lumMod val="50000"/>
                  </a:schemeClr>
                </a:gs>
                <a:gs pos="100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81743" y="6492874"/>
            <a:ext cx="2743200" cy="365125"/>
          </a:xfrm>
        </p:spPr>
        <p:txBody>
          <a:bodyPr/>
          <a:lstStyle/>
          <a:p>
            <a:fld id="{F9C0B417-180B-4FDE-B366-C6A08D5BF1BD}" type="datetime1">
              <a:rPr lang="fr-FR" sz="1800" b="1" smtClean="0">
                <a:solidFill>
                  <a:schemeClr val="bg1"/>
                </a:solidFill>
                <a:latin typeface="Magneto" panose="04030805050802020D02" pitchFamily="82" charset="0"/>
              </a:rPr>
              <a:t>11/10/2020</a:t>
            </a:fld>
            <a:endParaRPr lang="fr-FR" sz="18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1800" dirty="0" smtClean="0">
                <a:solidFill>
                  <a:schemeClr val="bg1"/>
                </a:solidFill>
                <a:latin typeface="Magneto" panose="04030805050802020D02" pitchFamily="82" charset="0"/>
              </a:rPr>
              <a:t>PPS   Lande   2020</a:t>
            </a:r>
            <a:endParaRPr lang="fr-FR" sz="1800"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67057" y="6492875"/>
            <a:ext cx="2743200" cy="365125"/>
          </a:xfrm>
        </p:spPr>
        <p:txBody>
          <a:bodyPr/>
          <a:lstStyle/>
          <a:p>
            <a:fld id="{7BC1536D-4474-4B62-995A-38A1B91D5FFC}" type="slidenum">
              <a:rPr lang="fr-FR" sz="2000" b="1" smtClean="0">
                <a:solidFill>
                  <a:schemeClr val="bg1"/>
                </a:solidFill>
                <a:latin typeface="Magneto" panose="04030805050802020D02" pitchFamily="82" charset="0"/>
              </a:rPr>
              <a:t>12</a:t>
            </a:fld>
            <a:endParaRPr lang="fr-FR" sz="2000" b="1" dirty="0">
              <a:solidFill>
                <a:schemeClr val="bg1"/>
              </a:solidFill>
              <a:latin typeface="Magneto" panose="04030805050802020D02" pitchFamily="82"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49824" y="1109382"/>
            <a:ext cx="8269941" cy="4651842"/>
          </a:xfrm>
          <a:prstGeom prst="rect">
            <a:avLst/>
          </a:prstGeom>
          <a:effectLst>
            <a:softEdge rad="127000"/>
          </a:effectLst>
        </p:spPr>
      </p:pic>
    </p:spTree>
    <p:extLst>
      <p:ext uri="{BB962C8B-B14F-4D97-AF65-F5344CB8AC3E}">
        <p14:creationId xmlns:p14="http://schemas.microsoft.com/office/powerpoint/2010/main" val="3379717337"/>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9600" y="609600"/>
            <a:ext cx="10972800" cy="5660571"/>
          </a:xfrm>
          <a:prstGeom prst="roundRect">
            <a:avLst/>
          </a:prstGeom>
          <a:noFill/>
          <a:ln w="965200" cmpd="dbl">
            <a:gradFill flip="none" rotWithShape="1">
              <a:gsLst>
                <a:gs pos="0">
                  <a:schemeClr val="accent1">
                    <a:lumMod val="5000"/>
                    <a:lumOff val="95000"/>
                  </a:schemeClr>
                </a:gs>
                <a:gs pos="74000">
                  <a:srgbClr val="FFC000"/>
                </a:gs>
                <a:gs pos="83000">
                  <a:schemeClr val="accent4">
                    <a:lumMod val="50000"/>
                  </a:schemeClr>
                </a:gs>
                <a:gs pos="100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81743" y="6492874"/>
            <a:ext cx="2743200" cy="365125"/>
          </a:xfrm>
        </p:spPr>
        <p:txBody>
          <a:bodyPr/>
          <a:lstStyle/>
          <a:p>
            <a:fld id="{F9C0B417-180B-4FDE-B366-C6A08D5BF1BD}" type="datetime1">
              <a:rPr lang="fr-FR" sz="1800" b="1" smtClean="0">
                <a:solidFill>
                  <a:schemeClr val="bg1"/>
                </a:solidFill>
                <a:latin typeface="Magneto" panose="04030805050802020D02" pitchFamily="82" charset="0"/>
              </a:rPr>
              <a:t>11/10/2020</a:t>
            </a:fld>
            <a:endParaRPr lang="fr-FR" sz="18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1800" dirty="0" smtClean="0">
                <a:solidFill>
                  <a:schemeClr val="bg1"/>
                </a:solidFill>
                <a:latin typeface="Magneto" panose="04030805050802020D02" pitchFamily="82" charset="0"/>
              </a:rPr>
              <a:t>PPS   Lande   2020</a:t>
            </a:r>
            <a:endParaRPr lang="fr-FR" sz="1800"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67057" y="6492875"/>
            <a:ext cx="2743200" cy="365125"/>
          </a:xfrm>
        </p:spPr>
        <p:txBody>
          <a:bodyPr/>
          <a:lstStyle/>
          <a:p>
            <a:fld id="{7BC1536D-4474-4B62-995A-38A1B91D5FFC}" type="slidenum">
              <a:rPr lang="fr-FR" sz="2000" b="1" smtClean="0">
                <a:solidFill>
                  <a:schemeClr val="bg1"/>
                </a:solidFill>
                <a:latin typeface="Magneto" panose="04030805050802020D02" pitchFamily="82" charset="0"/>
              </a:rPr>
              <a:t>13</a:t>
            </a:fld>
            <a:endParaRPr lang="fr-FR" sz="2000" b="1" dirty="0">
              <a:solidFill>
                <a:schemeClr val="bg1"/>
              </a:solidFill>
              <a:latin typeface="Magneto" panose="04030805050802020D02" pitchFamily="82"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985247" y="1102658"/>
            <a:ext cx="6212542" cy="4659407"/>
          </a:xfrm>
          <a:prstGeom prst="rect">
            <a:avLst/>
          </a:prstGeom>
          <a:effectLst>
            <a:softEdge rad="127000"/>
          </a:effectLst>
        </p:spPr>
      </p:pic>
    </p:spTree>
    <p:extLst>
      <p:ext uri="{BB962C8B-B14F-4D97-AF65-F5344CB8AC3E}">
        <p14:creationId xmlns:p14="http://schemas.microsoft.com/office/powerpoint/2010/main" val="4224207594"/>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9600" y="609600"/>
            <a:ext cx="10972800" cy="5660571"/>
          </a:xfrm>
          <a:prstGeom prst="roundRect">
            <a:avLst/>
          </a:prstGeom>
          <a:noFill/>
          <a:ln w="965200" cmpd="dbl">
            <a:gradFill flip="none" rotWithShape="1">
              <a:gsLst>
                <a:gs pos="0">
                  <a:schemeClr val="accent1">
                    <a:lumMod val="5000"/>
                    <a:lumOff val="95000"/>
                  </a:schemeClr>
                </a:gs>
                <a:gs pos="74000">
                  <a:srgbClr val="FFC000"/>
                </a:gs>
                <a:gs pos="83000">
                  <a:schemeClr val="accent4">
                    <a:lumMod val="50000"/>
                  </a:schemeClr>
                </a:gs>
                <a:gs pos="100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81743" y="6492874"/>
            <a:ext cx="2743200" cy="365125"/>
          </a:xfrm>
        </p:spPr>
        <p:txBody>
          <a:bodyPr/>
          <a:lstStyle/>
          <a:p>
            <a:fld id="{F9C0B417-180B-4FDE-B366-C6A08D5BF1BD}" type="datetime1">
              <a:rPr lang="fr-FR" sz="1800" b="1" smtClean="0">
                <a:solidFill>
                  <a:schemeClr val="bg1"/>
                </a:solidFill>
                <a:latin typeface="Magneto" panose="04030805050802020D02" pitchFamily="82" charset="0"/>
              </a:rPr>
              <a:t>11/10/2020</a:t>
            </a:fld>
            <a:endParaRPr lang="fr-FR" sz="18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1800" dirty="0" smtClean="0">
                <a:solidFill>
                  <a:schemeClr val="bg1"/>
                </a:solidFill>
                <a:latin typeface="Magneto" panose="04030805050802020D02" pitchFamily="82" charset="0"/>
              </a:rPr>
              <a:t>PPS   Lande   2020</a:t>
            </a:r>
            <a:endParaRPr lang="fr-FR" sz="1800"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67057" y="6492875"/>
            <a:ext cx="2743200" cy="365125"/>
          </a:xfrm>
        </p:spPr>
        <p:txBody>
          <a:bodyPr/>
          <a:lstStyle/>
          <a:p>
            <a:fld id="{7BC1536D-4474-4B62-995A-38A1B91D5FFC}" type="slidenum">
              <a:rPr lang="fr-FR" sz="2000" b="1" smtClean="0">
                <a:solidFill>
                  <a:schemeClr val="bg1"/>
                </a:solidFill>
                <a:latin typeface="Magneto" panose="04030805050802020D02" pitchFamily="82" charset="0"/>
              </a:rPr>
              <a:t>14</a:t>
            </a:fld>
            <a:endParaRPr lang="fr-FR" sz="2000" b="1" dirty="0">
              <a:solidFill>
                <a:schemeClr val="bg1"/>
              </a:solidFill>
              <a:latin typeface="Magneto" panose="04030805050802020D02" pitchFamily="82"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711418" y="1121325"/>
            <a:ext cx="8769163" cy="4615349"/>
          </a:xfrm>
          <a:prstGeom prst="rect">
            <a:avLst/>
          </a:prstGeom>
          <a:effectLst>
            <a:softEdge rad="127000"/>
          </a:effectLst>
        </p:spPr>
      </p:pic>
    </p:spTree>
    <p:extLst>
      <p:ext uri="{BB962C8B-B14F-4D97-AF65-F5344CB8AC3E}">
        <p14:creationId xmlns:p14="http://schemas.microsoft.com/office/powerpoint/2010/main" val="243770300"/>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9600" y="609600"/>
            <a:ext cx="10972800" cy="5660571"/>
          </a:xfrm>
          <a:prstGeom prst="roundRect">
            <a:avLst/>
          </a:prstGeom>
          <a:noFill/>
          <a:ln w="965200" cmpd="dbl">
            <a:gradFill flip="none" rotWithShape="1">
              <a:gsLst>
                <a:gs pos="0">
                  <a:schemeClr val="accent1">
                    <a:lumMod val="5000"/>
                    <a:lumOff val="95000"/>
                  </a:schemeClr>
                </a:gs>
                <a:gs pos="74000">
                  <a:srgbClr val="FFC000"/>
                </a:gs>
                <a:gs pos="83000">
                  <a:schemeClr val="accent4">
                    <a:lumMod val="50000"/>
                  </a:schemeClr>
                </a:gs>
                <a:gs pos="100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81743" y="6492874"/>
            <a:ext cx="2743200" cy="365125"/>
          </a:xfrm>
        </p:spPr>
        <p:txBody>
          <a:bodyPr/>
          <a:lstStyle/>
          <a:p>
            <a:fld id="{F9C0B417-180B-4FDE-B366-C6A08D5BF1BD}" type="datetime1">
              <a:rPr lang="fr-FR" sz="1800" b="1" smtClean="0">
                <a:solidFill>
                  <a:schemeClr val="bg1"/>
                </a:solidFill>
                <a:latin typeface="Magneto" panose="04030805050802020D02" pitchFamily="82" charset="0"/>
              </a:rPr>
              <a:t>11/10/2020</a:t>
            </a:fld>
            <a:endParaRPr lang="fr-FR" sz="18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1800" dirty="0" smtClean="0">
                <a:solidFill>
                  <a:schemeClr val="bg1"/>
                </a:solidFill>
                <a:latin typeface="Magneto" panose="04030805050802020D02" pitchFamily="82" charset="0"/>
              </a:rPr>
              <a:t>PPS   Lande   2020</a:t>
            </a:r>
            <a:endParaRPr lang="fr-FR" sz="1800"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67057" y="6492875"/>
            <a:ext cx="2743200" cy="365125"/>
          </a:xfrm>
        </p:spPr>
        <p:txBody>
          <a:bodyPr/>
          <a:lstStyle/>
          <a:p>
            <a:fld id="{7BC1536D-4474-4B62-995A-38A1B91D5FFC}" type="slidenum">
              <a:rPr lang="fr-FR" sz="2000" b="1" smtClean="0">
                <a:solidFill>
                  <a:schemeClr val="bg1"/>
                </a:solidFill>
                <a:latin typeface="Magneto" panose="04030805050802020D02" pitchFamily="82" charset="0"/>
              </a:rPr>
              <a:t>15</a:t>
            </a:fld>
            <a:endParaRPr lang="fr-FR" sz="2000" b="1" dirty="0">
              <a:solidFill>
                <a:schemeClr val="bg1"/>
              </a:solidFill>
              <a:latin typeface="Magneto" panose="04030805050802020D02" pitchFamily="82" charset="0"/>
            </a:endParaRPr>
          </a:p>
        </p:txBody>
      </p:sp>
      <p:pic>
        <p:nvPicPr>
          <p:cNvPr id="8" name="Image 7"/>
          <p:cNvPicPr>
            <a:picLocks noChangeAspect="1"/>
          </p:cNvPicPr>
          <p:nvPr/>
        </p:nvPicPr>
        <p:blipFill rotWithShape="1">
          <a:blip r:embed="rId3" cstate="email">
            <a:extLst>
              <a:ext uri="{28A0092B-C50C-407E-A947-70E740481C1C}">
                <a14:useLocalDpi xmlns:a14="http://schemas.microsoft.com/office/drawing/2010/main"/>
              </a:ext>
            </a:extLst>
          </a:blip>
          <a:srcRect r="78" b="4345"/>
          <a:stretch/>
        </p:blipFill>
        <p:spPr>
          <a:xfrm>
            <a:off x="1146629" y="1099457"/>
            <a:ext cx="10001365" cy="4648200"/>
          </a:xfrm>
          <a:prstGeom prst="rect">
            <a:avLst/>
          </a:prstGeom>
          <a:effectLst>
            <a:softEdge rad="127000"/>
          </a:effectLst>
        </p:spPr>
      </p:pic>
      <p:sp>
        <p:nvSpPr>
          <p:cNvPr id="9" name="Rectangle 8"/>
          <p:cNvSpPr/>
          <p:nvPr/>
        </p:nvSpPr>
        <p:spPr>
          <a:xfrm>
            <a:off x="1243549" y="4031368"/>
            <a:ext cx="9704901" cy="1938992"/>
          </a:xfrm>
          <a:prstGeom prst="rect">
            <a:avLst/>
          </a:prstGeom>
        </p:spPr>
        <p:txBody>
          <a:bodyPr wrap="none">
            <a:spAutoFit/>
          </a:bodyPr>
          <a:lstStyle/>
          <a:p>
            <a:r>
              <a:rPr lang="fr-FR" sz="6000" b="1" dirty="0" smtClean="0">
                <a:ln>
                  <a:solidFill>
                    <a:schemeClr val="accent2">
                      <a:lumMod val="50000"/>
                    </a:schemeClr>
                  </a:solidFill>
                </a:ln>
                <a:solidFill>
                  <a:schemeClr val="bg1"/>
                </a:solidFill>
                <a:effectLst>
                  <a:glow rad="228600">
                    <a:schemeClr val="accent4">
                      <a:satMod val="175000"/>
                      <a:alpha val="40000"/>
                    </a:schemeClr>
                  </a:glow>
                </a:effectLst>
                <a:latin typeface="Magneto" panose="04030805050802020D02" pitchFamily="82" charset="0"/>
              </a:rPr>
              <a:t>           C’était</a:t>
            </a:r>
          </a:p>
          <a:p>
            <a:r>
              <a:rPr lang="fr-FR" sz="6000" b="1" dirty="0" smtClean="0">
                <a:ln>
                  <a:solidFill>
                    <a:schemeClr val="accent2">
                      <a:lumMod val="50000"/>
                    </a:schemeClr>
                  </a:solidFill>
                </a:ln>
                <a:solidFill>
                  <a:schemeClr val="bg1"/>
                </a:solidFill>
                <a:effectLst>
                  <a:glow rad="228600">
                    <a:schemeClr val="accent4">
                      <a:satMod val="175000"/>
                      <a:alpha val="40000"/>
                    </a:schemeClr>
                  </a:glow>
                </a:effectLst>
                <a:latin typeface="Magneto" panose="04030805050802020D02" pitchFamily="82" charset="0"/>
              </a:rPr>
              <a:t>Saint-Saturnin Cantal</a:t>
            </a:r>
            <a:endParaRPr lang="fr-FR" sz="6000" b="1" dirty="0">
              <a:ln>
                <a:solidFill>
                  <a:schemeClr val="accent2">
                    <a:lumMod val="50000"/>
                  </a:schemeClr>
                </a:solidFill>
              </a:ln>
              <a:solidFill>
                <a:schemeClr val="bg1"/>
              </a:solidFill>
              <a:effectLst>
                <a:glow rad="228600">
                  <a:schemeClr val="accent4">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1771933138"/>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21" presetClass="entr" presetSubtype="8" fill="hold" nodeType="click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wheel(8)">
                                      <p:cBhvr>
                                        <p:cTn id="20" dur="2000"/>
                                        <p:tgtEl>
                                          <p:spTgt spid="8"/>
                                        </p:tgtEl>
                                      </p:cBhvr>
                                    </p:animEffect>
                                  </p:childTnLst>
                                </p:cTn>
                              </p:par>
                            </p:childTnLst>
                          </p:cTn>
                        </p:par>
                      </p:childTnLst>
                    </p:cTn>
                  </p:par>
                  <p:par>
                    <p:cTn id="21" fill="hold">
                      <p:stCondLst>
                        <p:cond delay="indefinite"/>
                      </p:stCondLst>
                      <p:childTnLst>
                        <p:par>
                          <p:cTn id="22" fill="hold">
                            <p:stCondLst>
                              <p:cond delay="0"/>
                            </p:stCondLst>
                            <p:childTnLst>
                              <p:par>
                                <p:cTn id="23" presetID="56" presetClass="entr" presetSubtype="0" fill="hold" nodeType="clickEffect">
                                  <p:stCondLst>
                                    <p:cond delay="0"/>
                                  </p:stCondLst>
                                  <p:iterate type="lt">
                                    <p:tmPct val="10000"/>
                                  </p:iterate>
                                  <p:childTnLst>
                                    <p:set>
                                      <p:cBhvr>
                                        <p:cTn id="24" dur="1" fill="hold">
                                          <p:stCondLst>
                                            <p:cond delay="0"/>
                                          </p:stCondLst>
                                        </p:cTn>
                                        <p:tgtEl>
                                          <p:spTgt spid="9">
                                            <p:txEl>
                                              <p:pRg st="0" end="0"/>
                                            </p:txEl>
                                          </p:spTgt>
                                        </p:tgtEl>
                                        <p:attrNameLst>
                                          <p:attrName>style.visibility</p:attrName>
                                        </p:attrNameLst>
                                      </p:cBhvr>
                                      <p:to>
                                        <p:strVal val="visible"/>
                                      </p:to>
                                    </p:set>
                                    <p:anim by="(-#ppt_w*2)" calcmode="lin" valueType="num">
                                      <p:cBhvr rctx="PPT">
                                        <p:cTn id="25" dur="500" autoRev="1" fill="hold">
                                          <p:stCondLst>
                                            <p:cond delay="0"/>
                                          </p:stCondLst>
                                        </p:cTn>
                                        <p:tgtEl>
                                          <p:spTgt spid="9">
                                            <p:txEl>
                                              <p:pRg st="0" end="0"/>
                                            </p:txEl>
                                          </p:spTgt>
                                        </p:tgtEl>
                                        <p:attrNameLst>
                                          <p:attrName>ppt_w</p:attrName>
                                        </p:attrNameLst>
                                      </p:cBhvr>
                                    </p:anim>
                                    <p:anim by="(#ppt_w*0.50)" calcmode="lin" valueType="num">
                                      <p:cBhvr>
                                        <p:cTn id="26" dur="500" decel="50000" autoRev="1" fill="hold">
                                          <p:stCondLst>
                                            <p:cond delay="0"/>
                                          </p:stCondLst>
                                        </p:cTn>
                                        <p:tgtEl>
                                          <p:spTgt spid="9">
                                            <p:txEl>
                                              <p:pRg st="0" end="0"/>
                                            </p:txEl>
                                          </p:spTgt>
                                        </p:tgtEl>
                                        <p:attrNameLst>
                                          <p:attrName>ppt_x</p:attrName>
                                        </p:attrNameLst>
                                      </p:cBhvr>
                                    </p:anim>
                                    <p:anim from="(-#ppt_h/2)" to="(#ppt_y)" calcmode="lin" valueType="num">
                                      <p:cBhvr>
                                        <p:cTn id="27" dur="1000" fill="hold">
                                          <p:stCondLst>
                                            <p:cond delay="0"/>
                                          </p:stCondLst>
                                        </p:cTn>
                                        <p:tgtEl>
                                          <p:spTgt spid="9">
                                            <p:txEl>
                                              <p:pRg st="0" end="0"/>
                                            </p:txEl>
                                          </p:spTgt>
                                        </p:tgtEl>
                                        <p:attrNameLst>
                                          <p:attrName>ppt_y</p:attrName>
                                        </p:attrNameLst>
                                      </p:cBhvr>
                                    </p:anim>
                                    <p:animRot by="21600000">
                                      <p:cBhvr>
                                        <p:cTn id="28" dur="1000" fill="hold">
                                          <p:stCondLst>
                                            <p:cond delay="0"/>
                                          </p:stCondLst>
                                        </p:cTn>
                                        <p:tgtEl>
                                          <p:spTgt spid="9">
                                            <p:txEl>
                                              <p:pRg st="0" end="0"/>
                                            </p:txEl>
                                          </p:spTgt>
                                        </p:tgtEl>
                                        <p:attrNameLst>
                                          <p:attrName>r</p:attrName>
                                        </p:attrNameLst>
                                      </p:cBhvr>
                                    </p:animRot>
                                  </p:childTnLst>
                                </p:cTn>
                              </p:par>
                            </p:childTnLst>
                          </p:cTn>
                        </p:par>
                      </p:childTnLst>
                    </p:cTn>
                  </p:par>
                  <p:par>
                    <p:cTn id="29" fill="hold">
                      <p:stCondLst>
                        <p:cond delay="indefinite"/>
                      </p:stCondLst>
                      <p:childTnLst>
                        <p:par>
                          <p:cTn id="30" fill="hold">
                            <p:stCondLst>
                              <p:cond delay="0"/>
                            </p:stCondLst>
                            <p:childTnLst>
                              <p:par>
                                <p:cTn id="31" presetID="56" presetClass="entr" presetSubtype="0" fill="hold" nodeType="clickEffect">
                                  <p:stCondLst>
                                    <p:cond delay="0"/>
                                  </p:stCondLst>
                                  <p:iterate type="lt">
                                    <p:tmPct val="10000"/>
                                  </p:iterate>
                                  <p:childTnLst>
                                    <p:set>
                                      <p:cBhvr>
                                        <p:cTn id="32" dur="1" fill="hold">
                                          <p:stCondLst>
                                            <p:cond delay="0"/>
                                          </p:stCondLst>
                                        </p:cTn>
                                        <p:tgtEl>
                                          <p:spTgt spid="9">
                                            <p:txEl>
                                              <p:pRg st="1" end="1"/>
                                            </p:txEl>
                                          </p:spTgt>
                                        </p:tgtEl>
                                        <p:attrNameLst>
                                          <p:attrName>style.visibility</p:attrName>
                                        </p:attrNameLst>
                                      </p:cBhvr>
                                      <p:to>
                                        <p:strVal val="visible"/>
                                      </p:to>
                                    </p:set>
                                    <p:anim by="(-#ppt_w*2)" calcmode="lin" valueType="num">
                                      <p:cBhvr rctx="PPT">
                                        <p:cTn id="33" dur="500" autoRev="1" fill="hold">
                                          <p:stCondLst>
                                            <p:cond delay="0"/>
                                          </p:stCondLst>
                                        </p:cTn>
                                        <p:tgtEl>
                                          <p:spTgt spid="9">
                                            <p:txEl>
                                              <p:pRg st="1" end="1"/>
                                            </p:txEl>
                                          </p:spTgt>
                                        </p:tgtEl>
                                        <p:attrNameLst>
                                          <p:attrName>ppt_w</p:attrName>
                                        </p:attrNameLst>
                                      </p:cBhvr>
                                    </p:anim>
                                    <p:anim by="(#ppt_w*0.50)" calcmode="lin" valueType="num">
                                      <p:cBhvr>
                                        <p:cTn id="34" dur="500" decel="50000" autoRev="1" fill="hold">
                                          <p:stCondLst>
                                            <p:cond delay="0"/>
                                          </p:stCondLst>
                                        </p:cTn>
                                        <p:tgtEl>
                                          <p:spTgt spid="9">
                                            <p:txEl>
                                              <p:pRg st="1" end="1"/>
                                            </p:txEl>
                                          </p:spTgt>
                                        </p:tgtEl>
                                        <p:attrNameLst>
                                          <p:attrName>ppt_x</p:attrName>
                                        </p:attrNameLst>
                                      </p:cBhvr>
                                    </p:anim>
                                    <p:anim from="(-#ppt_h/2)" to="(#ppt_y)" calcmode="lin" valueType="num">
                                      <p:cBhvr>
                                        <p:cTn id="35" dur="1000" fill="hold">
                                          <p:stCondLst>
                                            <p:cond delay="0"/>
                                          </p:stCondLst>
                                        </p:cTn>
                                        <p:tgtEl>
                                          <p:spTgt spid="9">
                                            <p:txEl>
                                              <p:pRg st="1" end="1"/>
                                            </p:txEl>
                                          </p:spTgt>
                                        </p:tgtEl>
                                        <p:attrNameLst>
                                          <p:attrName>ppt_y</p:attrName>
                                        </p:attrNameLst>
                                      </p:cBhvr>
                                    </p:anim>
                                    <p:animRot by="21600000">
                                      <p:cBhvr>
                                        <p:cTn id="36" dur="1000" fill="hold">
                                          <p:stCondLst>
                                            <p:cond delay="0"/>
                                          </p:stCondLst>
                                        </p:cTn>
                                        <p:tgtEl>
                                          <p:spTgt spid="9">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58</TotalTime>
  <Words>246</Words>
  <Application>Microsoft Office PowerPoint</Application>
  <PresentationFormat>Grand écran</PresentationFormat>
  <Paragraphs>65</Paragraphs>
  <Slides>15</Slides>
  <Notes>15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15</vt:i4>
      </vt:variant>
    </vt:vector>
  </HeadingPairs>
  <TitlesOfParts>
    <vt:vector size="20" baseType="lpstr">
      <vt:lpstr>Arial</vt:lpstr>
      <vt:lpstr>Calibri</vt:lpstr>
      <vt:lpstr>Calibri Light</vt:lpstr>
      <vt:lpstr>Magneto</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10</cp:revision>
  <dcterms:created xsi:type="dcterms:W3CDTF">2020-10-11T07:28:46Z</dcterms:created>
  <dcterms:modified xsi:type="dcterms:W3CDTF">2020-10-11T08:36:48Z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