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1" r:id="rId6"/>
    <p:sldId id="266" r:id="rId7"/>
    <p:sldId id="259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TQZznkoADHfQPXM0DvR1Q==" hashData="pNPOrOa9KpO9t+EfjzH9PmJJRV0I8nYjSvOmxVGO+IX2R32teVUbq6vi+iJk0x8Q6mv6JEARAX0h+EyAB+dRh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918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480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584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846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342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370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328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376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10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937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242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572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93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rgbClr val="FFC000"/>
            </a:gs>
            <a:gs pos="0">
              <a:schemeClr val="accent3">
                <a:lumMod val="50000"/>
              </a:schemeClr>
            </a:gs>
            <a:gs pos="72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6"/>
          <a:stretch/>
        </p:blipFill>
        <p:spPr>
          <a:xfrm>
            <a:off x="1320800" y="812800"/>
            <a:ext cx="9571632" cy="5193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3048" y="1775531"/>
            <a:ext cx="861165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endParaRPr lang="fr-FR" sz="88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N°3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>
            <p:snd r:embed="rId3" name="JARDIN DU LUXEMBOURG [We]_001.wav"/>
          </p:stSnd>
        </p:sndAc>
      </p:transition>
    </mc:Choice>
    <mc:Fallback>
      <p:transition spd="slow" advTm="13000">
        <p:wedge/>
        <p:sndAc>
          <p:stSnd>
            <p:snd r:embed="rId3" name="JARDIN DU LUXEMBOURG [We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469" y="841828"/>
            <a:ext cx="9496223" cy="5167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769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28713" y="638355"/>
            <a:ext cx="9930351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Saint-Martin-du-Frêne (ou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selon l’usage local) est une commune française, située dans le département de l'Ain en région Auvergne-Rhône-Alpes.</a:t>
            </a:r>
          </a:p>
          <a:p>
            <a:pPr algn="ctr"/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Les habitants de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s'appellent les </a:t>
            </a:r>
            <a:r>
              <a:rPr lang="fr-FR" sz="4000" b="1" dirty="0" err="1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San-Martinois</a:t>
            </a:r>
            <a:r>
              <a:rPr lang="fr-FR" sz="4000" b="1" dirty="0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. </a:t>
            </a:r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1771" y="812800"/>
            <a:ext cx="9548439" cy="5204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3815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8738" y="831196"/>
            <a:ext cx="9528433" cy="5183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926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8262" y="825590"/>
            <a:ext cx="9520238" cy="5160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588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09"/>
          <a:stretch/>
        </p:blipFill>
        <p:spPr>
          <a:xfrm>
            <a:off x="1328738" y="850105"/>
            <a:ext cx="9538662" cy="5176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95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3"/>
          <a:stretch/>
        </p:blipFill>
        <p:spPr>
          <a:xfrm>
            <a:off x="1328738" y="828013"/>
            <a:ext cx="9558337" cy="5189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165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34"/>
          <a:stretch/>
        </p:blipFill>
        <p:spPr>
          <a:xfrm>
            <a:off x="1343025" y="800100"/>
            <a:ext cx="9517856" cy="5209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5104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99"/>
          <a:stretch/>
        </p:blipFill>
        <p:spPr>
          <a:xfrm>
            <a:off x="1316831" y="822326"/>
            <a:ext cx="9558338" cy="5286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16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0"/>
          <a:stretch/>
        </p:blipFill>
        <p:spPr>
          <a:xfrm>
            <a:off x="1328737" y="857250"/>
            <a:ext cx="9558338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45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024" y="828675"/>
            <a:ext cx="9517251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1979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3"/>
          <a:stretch/>
        </p:blipFill>
        <p:spPr>
          <a:xfrm>
            <a:off x="1314450" y="822535"/>
            <a:ext cx="9603323" cy="5210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4568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7313" y="837635"/>
            <a:ext cx="9531488" cy="5194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8448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716045"/>
            <a:ext cx="9803218" cy="542591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3048" y="1775531"/>
            <a:ext cx="861165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endParaRPr lang="fr-FR" sz="88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N°1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3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133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2021-02-07T08:38:46Z</dcterms:created>
  <dcterms:modified xsi:type="dcterms:W3CDTF">2021-02-08T19:57:16Z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