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60" r:id="rId4"/>
    <p:sldId id="258" r:id="rId5"/>
    <p:sldId id="266" r:id="rId6"/>
    <p:sldId id="259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PwOFcz1c1UeTyBAxMhm7g==" hashData="QiP/X0QHGGlKiTjLqPiLUPVRnERcCM8TMVYVP7sV79gBaShzHW0lcxheO3AmmhwDWIg3rT7LqPLla7q5ZOjofw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054C70-DE1B-465B-8C86-C2F2A3860D72}" type="datetimeFigureOut">
              <a:rPr lang="fr-FR" smtClean="0"/>
              <a:t>08/02/2021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200E4D-216E-4B7C-9AA1-918A00076E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03664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9766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59180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34808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65845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63425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98370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78466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63285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23769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41128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06101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69372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92420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757288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8932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D37A1-893C-4A2D-ACDE-65EB54CE46D4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288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CE8F5-49F0-45FB-8710-2EB81F7C5553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5797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D79EB-ABE1-4800-9AA6-AD23B55A632A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38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F2198-DD50-497C-A2E6-BABF78B79EDA}" type="datetime1">
              <a:rPr lang="fr-FR" smtClean="0"/>
              <a:t>08/02/2021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5319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59E1B-7237-4933-A030-94B4B924C223}" type="datetime1">
              <a:rPr lang="fr-FR" smtClean="0"/>
              <a:t>08/02/2021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3688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CA2B7-D853-4AC2-A11E-1C02D9570A92}" type="datetime1">
              <a:rPr lang="fr-FR" smtClean="0"/>
              <a:t>08/02/2021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8271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E2FFB-61CD-4CBC-BF20-92EE9EBDDEB3}" type="datetime1">
              <a:rPr lang="fr-FR" smtClean="0"/>
              <a:t>08/02/2021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460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B295F-CD64-4AAB-B770-0ED14FF1929A}" type="datetime1">
              <a:rPr lang="fr-FR" smtClean="0"/>
              <a:t>08/02/2021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2243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92E3D-45CB-41E8-AAE8-0067E44D2F18}" type="datetime1">
              <a:rPr lang="fr-FR" smtClean="0"/>
              <a:t>08/02/2021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5279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A7B8A-497C-49B8-B274-75BEFD0E8FFC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161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0EC75-DD6B-4294-9AD2-8360EAC7ED2E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2041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3">
                <a:lumMod val="75000"/>
              </a:schemeClr>
            </a:gs>
            <a:gs pos="94000">
              <a:srgbClr val="FFC000"/>
            </a:gs>
            <a:gs pos="0">
              <a:schemeClr val="accent3">
                <a:lumMod val="50000"/>
              </a:schemeClr>
            </a:gs>
            <a:gs pos="72000">
              <a:schemeClr val="accent3">
                <a:lumMod val="50000"/>
              </a:schemeClr>
            </a:gs>
            <a:gs pos="82000">
              <a:schemeClr val="accent1">
                <a:lumMod val="45000"/>
                <a:lumOff val="55000"/>
              </a:schemeClr>
            </a:gs>
            <a:gs pos="98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62AE18-1C2A-403F-8920-44406D42541D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81847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4">
                  <a:lumMod val="7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0000">
                  <a:schemeClr val="accent4">
                    <a:lumMod val="7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218" r="100"/>
          <a:stretch/>
        </p:blipFill>
        <p:spPr>
          <a:xfrm>
            <a:off x="1309687" y="814387"/>
            <a:ext cx="9563101" cy="5294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93048" y="1775531"/>
            <a:ext cx="8611653" cy="45089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S</a:t>
            </a:r>
            <a:r>
              <a:rPr lang="fr-FR" sz="8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aint </a:t>
            </a:r>
            <a:r>
              <a:rPr lang="fr-FR" sz="8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martin du </a:t>
            </a:r>
            <a:r>
              <a:rPr lang="fr-FR" sz="8800" b="1" dirty="0" err="1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fresne</a:t>
            </a:r>
            <a:endParaRPr lang="fr-FR" sz="8800" b="1" dirty="0" smtClean="0">
              <a:ln>
                <a:solidFill>
                  <a:schemeClr val="tx1"/>
                </a:solidFill>
              </a:ln>
              <a:solidFill>
                <a:srgbClr val="00206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8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     </a:t>
            </a:r>
            <a:r>
              <a:rPr lang="fr-FR" sz="8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N°2</a:t>
            </a:r>
            <a:r>
              <a:rPr lang="fr-FR" sz="199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endParaRPr lang="fr-FR" sz="19900" b="1" dirty="0">
              <a:ln>
                <a:solidFill>
                  <a:schemeClr val="tx1"/>
                </a:solidFill>
              </a:ln>
              <a:solidFill>
                <a:srgbClr val="00206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4749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  <p:sndAc>
          <p:stSnd>
            <p:snd r:embed="rId3" name="JARDIN DU LUXEMBOURG [We]_001.wav"/>
          </p:stSnd>
        </p:sndAc>
      </p:transition>
    </mc:Choice>
    <mc:Fallback>
      <p:transition spd="slow" advTm="13000">
        <p:wedge/>
        <p:sndAc>
          <p:stSnd>
            <p:snd r:embed="rId3" name="JARDIN DU LUXEMBOURG [We]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4">
                  <a:lumMod val="7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0000">
                  <a:schemeClr val="accent4">
                    <a:lumMod val="7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0469" y="841828"/>
            <a:ext cx="9496223" cy="51670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37693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28713" y="638355"/>
            <a:ext cx="9930351" cy="555541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4">
                  <a:lumMod val="7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0000">
                  <a:schemeClr val="accent4">
                    <a:lumMod val="7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dirty="0">
                <a:ln>
                  <a:solidFill>
                    <a:srgbClr val="0070C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Saint-Martin-du-Frêne (ou Saint-Martin-du-</a:t>
            </a:r>
            <a:r>
              <a:rPr lang="fr-FR" sz="4000" b="1" dirty="0" err="1">
                <a:ln>
                  <a:solidFill>
                    <a:srgbClr val="0070C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Fresne</a:t>
            </a:r>
            <a:r>
              <a:rPr lang="fr-FR" sz="4000" b="1" dirty="0">
                <a:ln>
                  <a:solidFill>
                    <a:srgbClr val="0070C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selon l’usage local) est une commune française, située dans le département de l'Ain en région Auvergne-Rhône-Alpes.</a:t>
            </a:r>
          </a:p>
          <a:p>
            <a:pPr algn="ctr"/>
            <a:endParaRPr lang="fr-FR" sz="4000" b="1" dirty="0">
              <a:ln>
                <a:solidFill>
                  <a:srgbClr val="0070C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4000" b="1" dirty="0">
                <a:ln>
                  <a:solidFill>
                    <a:srgbClr val="0070C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Les habitants de Saint-Martin-du-</a:t>
            </a:r>
            <a:r>
              <a:rPr lang="fr-FR" sz="4000" b="1" dirty="0" err="1">
                <a:ln>
                  <a:solidFill>
                    <a:srgbClr val="0070C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Fresne</a:t>
            </a:r>
            <a:r>
              <a:rPr lang="fr-FR" sz="4000" b="1" dirty="0">
                <a:ln>
                  <a:solidFill>
                    <a:srgbClr val="0070C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s'appellent les </a:t>
            </a:r>
            <a:r>
              <a:rPr lang="fr-FR" sz="4000" b="1" dirty="0" err="1" smtClean="0">
                <a:ln>
                  <a:solidFill>
                    <a:srgbClr val="0070C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San-Martinois</a:t>
            </a:r>
            <a:r>
              <a:rPr lang="fr-FR" sz="4000" b="1" dirty="0" smtClean="0">
                <a:ln>
                  <a:solidFill>
                    <a:srgbClr val="0070C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. </a:t>
            </a:r>
            <a:endParaRPr lang="fr-FR" sz="4000" b="1" dirty="0">
              <a:ln>
                <a:solidFill>
                  <a:srgbClr val="0070C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0250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4">
                  <a:lumMod val="7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0000">
                  <a:schemeClr val="accent4">
                    <a:lumMod val="7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8738" y="795635"/>
            <a:ext cx="9558337" cy="52194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38156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4">
                  <a:lumMod val="7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0000">
                  <a:schemeClr val="accent4">
                    <a:lumMod val="7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0182" y="839540"/>
            <a:ext cx="9531635" cy="51530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65884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4">
                  <a:lumMod val="7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0000">
                  <a:schemeClr val="accent4">
                    <a:lumMod val="7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t="9756" r="-500" b="9194"/>
          <a:stretch/>
        </p:blipFill>
        <p:spPr>
          <a:xfrm>
            <a:off x="1306654" y="842964"/>
            <a:ext cx="9652397" cy="51863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43955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4">
                  <a:lumMod val="7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0000">
                  <a:schemeClr val="accent4">
                    <a:lumMod val="7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14450" y="800101"/>
            <a:ext cx="9544050" cy="52292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39263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4">
                  <a:lumMod val="7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0000">
                  <a:schemeClr val="accent4">
                    <a:lumMod val="7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8738" y="819150"/>
            <a:ext cx="9544050" cy="52169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61658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4">
                  <a:lumMod val="7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0000">
                  <a:schemeClr val="accent4">
                    <a:lumMod val="7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48"/>
          <a:stretch/>
        </p:blipFill>
        <p:spPr>
          <a:xfrm>
            <a:off x="1314449" y="842963"/>
            <a:ext cx="9586913" cy="51720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51044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4">
                  <a:lumMod val="7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0000">
                  <a:schemeClr val="accent4">
                    <a:lumMod val="7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66" b="27654"/>
          <a:stretch/>
        </p:blipFill>
        <p:spPr>
          <a:xfrm>
            <a:off x="1343025" y="823911"/>
            <a:ext cx="9515475" cy="51768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31632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4">
                  <a:lumMod val="7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0000">
                  <a:schemeClr val="accent4">
                    <a:lumMod val="7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33" b="-1"/>
          <a:stretch/>
        </p:blipFill>
        <p:spPr>
          <a:xfrm>
            <a:off x="1328738" y="814388"/>
            <a:ext cx="9558337" cy="52231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33459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4">
                  <a:lumMod val="7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0000">
                  <a:schemeClr val="accent4">
                    <a:lumMod val="7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234" r="62"/>
          <a:stretch/>
        </p:blipFill>
        <p:spPr>
          <a:xfrm>
            <a:off x="1328738" y="827505"/>
            <a:ext cx="9557221" cy="51780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19796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4">
                  <a:lumMod val="7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0000">
                  <a:schemeClr val="accent4">
                    <a:lumMod val="7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1632" y="819575"/>
            <a:ext cx="9565443" cy="52097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45683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4">
                  <a:lumMod val="7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0000">
                  <a:schemeClr val="accent4">
                    <a:lumMod val="7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0"/>
          <a:stretch/>
        </p:blipFill>
        <p:spPr>
          <a:xfrm>
            <a:off x="1343025" y="800101"/>
            <a:ext cx="9544050" cy="52006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84489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4">
                  <a:lumMod val="7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0000">
                  <a:schemeClr val="accent4">
                    <a:lumMod val="7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218" r="100"/>
          <a:stretch/>
        </p:blipFill>
        <p:spPr>
          <a:xfrm>
            <a:off x="1309687" y="814387"/>
            <a:ext cx="9563101" cy="5294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93048" y="1775531"/>
            <a:ext cx="8611653" cy="45089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S</a:t>
            </a:r>
            <a:r>
              <a:rPr lang="fr-FR" sz="8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aint </a:t>
            </a:r>
            <a:r>
              <a:rPr lang="fr-FR" sz="8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martin du </a:t>
            </a:r>
            <a:r>
              <a:rPr lang="fr-FR" sz="8800" b="1" dirty="0" err="1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fresne</a:t>
            </a:r>
            <a:endParaRPr lang="fr-FR" sz="8800" b="1" dirty="0" smtClean="0">
              <a:ln>
                <a:solidFill>
                  <a:schemeClr val="tx1"/>
                </a:solidFill>
              </a:ln>
              <a:solidFill>
                <a:srgbClr val="00206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8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     N°1</a:t>
            </a:r>
            <a:r>
              <a:rPr lang="fr-FR" sz="199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endParaRPr lang="fr-FR" sz="19900" b="1" dirty="0">
              <a:ln>
                <a:solidFill>
                  <a:schemeClr val="tx1"/>
                </a:solidFill>
              </a:ln>
              <a:solidFill>
                <a:srgbClr val="00206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2733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91</TotalTime>
  <Words>133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2021-02-07T08:38:46Z</dcterms:created>
  <dcterms:modified xsi:type="dcterms:W3CDTF">2021-02-08T19:32:44Z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