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60" r:id="rId4"/>
    <p:sldId id="258" r:id="rId5"/>
    <p:sldId id="266" r:id="rId6"/>
    <p:sldId id="259" r:id="rId7"/>
    <p:sldId id="261" r:id="rId8"/>
    <p:sldId id="262" r:id="rId9"/>
    <p:sldId id="263" r:id="rId10"/>
    <p:sldId id="264" r:id="rId11"/>
    <p:sldId id="265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alW4k5DbSKIhhGYeV/WLxQ==" hashData="ee/eTRosqN7soP83MAQV/BFoJOFlhQiTMFvOgu/WyYIa4doSf6YlB0uvFQ6JM1gprl22/8PhIoDDFBjeUEqFBQ=="/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88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56" y="66"/>
      </p:cViewPr>
      <p:guideLst>
        <p:guide orient="horz" pos="2183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B054C70-DE1B-465B-8C86-C2F2A3860D72}" type="datetimeFigureOut">
              <a:rPr lang="fr-FR" smtClean="0"/>
              <a:t>08/02/2021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F200E4D-216E-4B7C-9AA1-918A00076EA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03664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19766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591809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34808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658459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634256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983708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78466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632858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237693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411281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061019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693721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924207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757288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58932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D37A1-893C-4A2D-ACDE-65EB54CE46D4}" type="datetime1">
              <a:rPr lang="fr-FR" smtClean="0"/>
              <a:t>08/02/2021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28874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CE8F5-49F0-45FB-8710-2EB81F7C5553}" type="datetime1">
              <a:rPr lang="fr-FR" smtClean="0"/>
              <a:t>08/02/2021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57977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DD79EB-ABE1-4800-9AA6-AD23B55A632A}" type="datetime1">
              <a:rPr lang="fr-FR" smtClean="0"/>
              <a:t>08/02/2021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386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AF2198-DD50-497C-A2E6-BABF78B79EDA}" type="datetime1">
              <a:rPr lang="fr-FR" smtClean="0"/>
              <a:t>08/02/2021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53194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359E1B-7237-4933-A030-94B4B924C223}" type="datetime1">
              <a:rPr lang="fr-FR" smtClean="0"/>
              <a:t>08/02/2021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36884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DCA2B7-D853-4AC2-A11E-1C02D9570A92}" type="datetime1">
              <a:rPr lang="fr-FR" smtClean="0"/>
              <a:t>08/02/2021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82712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E2FFB-61CD-4CBC-BF20-92EE9EBDDEB3}" type="datetime1">
              <a:rPr lang="fr-FR" smtClean="0"/>
              <a:t>08/02/2021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44606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B295F-CD64-4AAB-B770-0ED14FF1929A}" type="datetime1">
              <a:rPr lang="fr-FR" smtClean="0"/>
              <a:t>08/02/2021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22437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492E3D-45CB-41E8-AAE8-0067E44D2F18}" type="datetime1">
              <a:rPr lang="fr-FR" smtClean="0"/>
              <a:t>08/02/2021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52799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A7B8A-497C-49B8-B274-75BEFD0E8FFC}" type="datetime1">
              <a:rPr lang="fr-FR" smtClean="0"/>
              <a:t>08/02/2021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41611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70EC75-DD6B-4294-9AD2-8360EAC7ED2E}" type="datetime1">
              <a:rPr lang="fr-FR" smtClean="0"/>
              <a:t>08/02/2021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20410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000">
              <a:schemeClr val="accent3">
                <a:lumMod val="75000"/>
              </a:schemeClr>
            </a:gs>
            <a:gs pos="94000">
              <a:srgbClr val="FFC000"/>
            </a:gs>
            <a:gs pos="0">
              <a:schemeClr val="accent3">
                <a:lumMod val="50000"/>
              </a:schemeClr>
            </a:gs>
            <a:gs pos="72000">
              <a:schemeClr val="accent3">
                <a:lumMod val="50000"/>
              </a:schemeClr>
            </a:gs>
            <a:gs pos="82000">
              <a:schemeClr val="accent1">
                <a:lumMod val="45000"/>
                <a:lumOff val="55000"/>
              </a:schemeClr>
            </a:gs>
            <a:gs pos="98000">
              <a:schemeClr val="accent3">
                <a:lumMod val="5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62AE18-1C2A-403F-8920-44406D42541D}" type="datetime1">
              <a:rPr lang="fr-FR" smtClean="0"/>
              <a:t>08/02/2021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9B84E2-FFB6-4098-B9FA-FB707D9C9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818472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chemeClr val="accent4">
                  <a:lumMod val="7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100000">
                <a:schemeClr val="accent2">
                  <a:lumMod val="50000"/>
                </a:schemeClr>
              </a:gs>
            </a:gsLst>
            <a:path path="rect">
              <a:fillToRect l="50000" t="50000" r="50000" b="50000"/>
            </a:path>
          </a:gradFill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40000">
                  <a:schemeClr val="accent4">
                    <a:lumMod val="7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08/02/2021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3218" r="100"/>
          <a:stretch/>
        </p:blipFill>
        <p:spPr>
          <a:xfrm>
            <a:off x="1309687" y="814387"/>
            <a:ext cx="9563101" cy="529403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4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793048" y="1775531"/>
            <a:ext cx="8611653" cy="450892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S</a:t>
            </a:r>
            <a:r>
              <a:rPr lang="fr-FR" sz="8800" b="1" dirty="0" smtClean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aint </a:t>
            </a:r>
            <a:r>
              <a:rPr lang="fr-FR" sz="8800" b="1" dirty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martin du </a:t>
            </a:r>
            <a:r>
              <a:rPr lang="fr-FR" sz="8800" b="1" dirty="0" err="1" smtClean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fresne</a:t>
            </a:r>
            <a:endParaRPr lang="fr-FR" sz="8800" b="1" dirty="0" smtClean="0">
              <a:ln>
                <a:solidFill>
                  <a:schemeClr val="tx1"/>
                </a:solidFill>
              </a:ln>
              <a:solidFill>
                <a:srgbClr val="00206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  <a:p>
            <a:r>
              <a:rPr lang="fr-FR" sz="8800" b="1" dirty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</a:t>
            </a:r>
            <a:r>
              <a:rPr lang="fr-FR" sz="8800" b="1" dirty="0" smtClean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        N°1</a:t>
            </a:r>
            <a:r>
              <a:rPr lang="fr-FR" sz="19900" b="1" dirty="0" smtClean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</a:t>
            </a:r>
            <a:endParaRPr lang="fr-FR" sz="19900" b="1" dirty="0">
              <a:ln>
                <a:solidFill>
                  <a:schemeClr val="tx1"/>
                </a:solidFill>
              </a:ln>
              <a:solidFill>
                <a:srgbClr val="00206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47497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  <p:sndAc>
          <p:stSnd loop="1">
            <p:snd r:embed="rId3" name="JARDIN DU LUXEMBOURG [We]_001.wav"/>
          </p:stSnd>
        </p:sndAc>
      </p:transition>
    </mc:Choice>
    <mc:Fallback>
      <p:transition spd="slow" advTm="13000">
        <p:wedge/>
        <p:sndAc>
          <p:stSnd loop="1">
            <p:snd r:embed="rId3" name="JARDIN DU LUXEMBOURG [We]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chemeClr val="accent4">
                  <a:lumMod val="7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100000">
                <a:schemeClr val="accent2">
                  <a:lumMod val="50000"/>
                </a:schemeClr>
              </a:gs>
            </a:gsLst>
            <a:path path="rect">
              <a:fillToRect l="50000" t="50000" r="50000" b="50000"/>
            </a:path>
          </a:gradFill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40000">
                  <a:schemeClr val="accent4">
                    <a:lumMod val="7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08/02/2021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2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40469" y="841828"/>
            <a:ext cx="9496223" cy="516708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4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8376930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28713" y="638355"/>
            <a:ext cx="9930351" cy="5555411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chemeClr val="accent4">
                  <a:lumMod val="7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100000">
                <a:schemeClr val="accent2">
                  <a:lumMod val="50000"/>
                </a:schemeClr>
              </a:gs>
            </a:gsLst>
            <a:path path="rect">
              <a:fillToRect l="50000" t="50000" r="50000" b="50000"/>
            </a:path>
          </a:gradFill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40000">
                  <a:schemeClr val="accent4">
                    <a:lumMod val="7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000" b="1" dirty="0">
                <a:ln>
                  <a:solidFill>
                    <a:srgbClr val="0070C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Saint-Martin-du-Frêne (ou Saint-Martin-du-</a:t>
            </a:r>
            <a:r>
              <a:rPr lang="fr-FR" sz="4000" b="1" dirty="0" err="1">
                <a:ln>
                  <a:solidFill>
                    <a:srgbClr val="0070C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Fresne</a:t>
            </a:r>
            <a:r>
              <a:rPr lang="fr-FR" sz="4000" b="1" dirty="0">
                <a:ln>
                  <a:solidFill>
                    <a:srgbClr val="0070C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selon l’usage local) est une commune française, située dans le département de l'Ain en région Auvergne-Rhône-Alpes.</a:t>
            </a:r>
          </a:p>
          <a:p>
            <a:pPr algn="ctr"/>
            <a:endParaRPr lang="fr-FR" sz="4000" b="1" dirty="0">
              <a:ln>
                <a:solidFill>
                  <a:srgbClr val="0070C0"/>
                </a:solidFill>
              </a:ln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  <a:p>
            <a:pPr algn="ctr"/>
            <a:r>
              <a:rPr lang="fr-FR" sz="4000" b="1" dirty="0">
                <a:ln>
                  <a:solidFill>
                    <a:srgbClr val="0070C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Les habitants de Saint-Martin-du-</a:t>
            </a:r>
            <a:r>
              <a:rPr lang="fr-FR" sz="4000" b="1" dirty="0" err="1">
                <a:ln>
                  <a:solidFill>
                    <a:srgbClr val="0070C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Fresne</a:t>
            </a:r>
            <a:r>
              <a:rPr lang="fr-FR" sz="4000" b="1" dirty="0">
                <a:ln>
                  <a:solidFill>
                    <a:srgbClr val="0070C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s'appellent les </a:t>
            </a:r>
            <a:r>
              <a:rPr lang="fr-FR" sz="4000" b="1" dirty="0" err="1" smtClean="0">
                <a:ln>
                  <a:solidFill>
                    <a:srgbClr val="0070C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San-Martinois</a:t>
            </a:r>
            <a:r>
              <a:rPr lang="fr-FR" sz="4000" b="1" dirty="0" smtClean="0">
                <a:ln>
                  <a:solidFill>
                    <a:srgbClr val="0070C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. </a:t>
            </a:r>
            <a:endParaRPr lang="fr-FR" sz="4000" b="1" dirty="0">
              <a:ln>
                <a:solidFill>
                  <a:srgbClr val="0070C0"/>
                </a:solidFill>
              </a:ln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08/02/2021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3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02503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chemeClr val="accent4">
                  <a:lumMod val="7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100000">
                <a:schemeClr val="accent2">
                  <a:lumMod val="50000"/>
                </a:schemeClr>
              </a:gs>
            </a:gsLst>
            <a:path path="rect">
              <a:fillToRect l="50000" t="50000" r="50000" b="50000"/>
            </a:path>
          </a:gradFill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40000">
                  <a:schemeClr val="accent4">
                    <a:lumMod val="7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08/02/2021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4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28738" y="795635"/>
            <a:ext cx="9558337" cy="521940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4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1381563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chemeClr val="accent4">
                  <a:lumMod val="7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100000">
                <a:schemeClr val="accent2">
                  <a:lumMod val="50000"/>
                </a:schemeClr>
              </a:gs>
            </a:gsLst>
            <a:path path="rect">
              <a:fillToRect l="50000" t="50000" r="50000" b="50000"/>
            </a:path>
          </a:gradFill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40000">
                  <a:schemeClr val="accent4">
                    <a:lumMod val="7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08/02/2021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5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57312" y="857250"/>
            <a:ext cx="9472613" cy="51577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4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0658841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chemeClr val="accent4">
                  <a:lumMod val="7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100000">
                <a:schemeClr val="accent2">
                  <a:lumMod val="50000"/>
                </a:schemeClr>
              </a:gs>
            </a:gsLst>
            <a:path path="rect">
              <a:fillToRect l="50000" t="50000" r="50000" b="50000"/>
            </a:path>
          </a:gradFill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40000">
                  <a:schemeClr val="accent4">
                    <a:lumMod val="7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08/02/2021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6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47041" y="822878"/>
            <a:ext cx="9497918" cy="518636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4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7439552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chemeClr val="accent4">
                  <a:lumMod val="7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100000">
                <a:schemeClr val="accent2">
                  <a:lumMod val="50000"/>
                </a:schemeClr>
              </a:gs>
            </a:gsLst>
            <a:path path="rect">
              <a:fillToRect l="50000" t="50000" r="50000" b="50000"/>
            </a:path>
          </a:gradFill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40000">
                  <a:schemeClr val="accent4">
                    <a:lumMod val="7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08/02/2021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7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28738" y="814388"/>
            <a:ext cx="9537339" cy="519266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4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6392638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chemeClr val="accent4">
                  <a:lumMod val="7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100000">
                <a:schemeClr val="accent2">
                  <a:lumMod val="50000"/>
                </a:schemeClr>
              </a:gs>
            </a:gsLst>
            <a:path path="rect">
              <a:fillToRect l="50000" t="50000" r="50000" b="50000"/>
            </a:path>
          </a:gradFill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40000">
                  <a:schemeClr val="accent4">
                    <a:lumMod val="7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08/02/2021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8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43026" y="819745"/>
            <a:ext cx="9544050" cy="521583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4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5616584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chemeClr val="accent4">
                  <a:lumMod val="7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100000">
                <a:schemeClr val="accent2">
                  <a:lumMod val="50000"/>
                </a:schemeClr>
              </a:gs>
            </a:gsLst>
            <a:path path="rect">
              <a:fillToRect l="50000" t="50000" r="50000" b="50000"/>
            </a:path>
          </a:gradFill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40000">
                  <a:schemeClr val="accent4">
                    <a:lumMod val="7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08/02/2021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9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507"/>
          <a:stretch/>
        </p:blipFill>
        <p:spPr>
          <a:xfrm>
            <a:off x="1328738" y="827197"/>
            <a:ext cx="9572625" cy="517989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4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2510443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chemeClr val="accent4">
                  <a:lumMod val="7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100000">
                <a:schemeClr val="accent2">
                  <a:lumMod val="50000"/>
                </a:schemeClr>
              </a:gs>
            </a:gsLst>
            <a:path path="rect">
              <a:fillToRect l="50000" t="50000" r="50000" b="50000"/>
            </a:path>
          </a:gradFill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40000">
                  <a:schemeClr val="accent4">
                    <a:lumMod val="7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08/02/2021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8" b="23254"/>
          <a:stretch/>
        </p:blipFill>
        <p:spPr>
          <a:xfrm>
            <a:off x="1300163" y="821125"/>
            <a:ext cx="9572625" cy="520717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4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9316325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chemeClr val="accent4">
                  <a:lumMod val="7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100000">
                <a:schemeClr val="accent2">
                  <a:lumMod val="50000"/>
                </a:schemeClr>
              </a:gs>
            </a:gsLst>
            <a:path path="rect">
              <a:fillToRect l="50000" t="50000" r="50000" b="50000"/>
            </a:path>
          </a:gradFill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40000">
                  <a:schemeClr val="accent4">
                    <a:lumMod val="7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08/02/2021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14450" y="830935"/>
            <a:ext cx="9486901" cy="518410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4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5334591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chemeClr val="accent4">
                  <a:lumMod val="7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100000">
                <a:schemeClr val="accent2">
                  <a:lumMod val="50000"/>
                </a:schemeClr>
              </a:gs>
            </a:gsLst>
            <a:path path="rect">
              <a:fillToRect l="50000" t="50000" r="50000" b="50000"/>
            </a:path>
          </a:gradFill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40000">
                  <a:schemeClr val="accent4">
                    <a:lumMod val="7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08/02/2021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3663" r="310"/>
          <a:stretch/>
        </p:blipFill>
        <p:spPr>
          <a:xfrm>
            <a:off x="1314450" y="828970"/>
            <a:ext cx="9568588" cy="520124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4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2197964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chemeClr val="accent4">
                  <a:lumMod val="7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100000">
                <a:schemeClr val="accent2">
                  <a:lumMod val="50000"/>
                </a:schemeClr>
              </a:gs>
            </a:gsLst>
            <a:path path="rect">
              <a:fillToRect l="50000" t="50000" r="50000" b="50000"/>
            </a:path>
          </a:gradFill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40000">
                  <a:schemeClr val="accent4">
                    <a:lumMod val="7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08/02/2021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13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43026" y="828675"/>
            <a:ext cx="9529762" cy="52006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4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1456839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chemeClr val="accent4">
                  <a:lumMod val="7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100000">
                <a:schemeClr val="accent2">
                  <a:lumMod val="50000"/>
                </a:schemeClr>
              </a:gs>
            </a:gsLst>
            <a:path path="rect">
              <a:fillToRect l="50000" t="50000" r="50000" b="50000"/>
            </a:path>
          </a:gradFill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40000">
                  <a:schemeClr val="accent4">
                    <a:lumMod val="7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08/02/2021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14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71600" y="814388"/>
            <a:ext cx="9486899" cy="517207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4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1844892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chemeClr val="accent4">
                  <a:lumMod val="7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100000">
                <a:schemeClr val="accent2">
                  <a:lumMod val="50000"/>
                </a:schemeClr>
              </a:gs>
            </a:gsLst>
            <a:path path="rect">
              <a:fillToRect l="50000" t="50000" r="50000" b="50000"/>
            </a:path>
          </a:gradFill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40000">
                  <a:schemeClr val="accent4">
                    <a:lumMod val="7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08/02/2021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3218" r="100"/>
          <a:stretch/>
        </p:blipFill>
        <p:spPr>
          <a:xfrm>
            <a:off x="1309687" y="814387"/>
            <a:ext cx="9563101" cy="529403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4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15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628504" y="1762083"/>
            <a:ext cx="9329798" cy="450892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 smtClean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         C’était</a:t>
            </a:r>
          </a:p>
          <a:p>
            <a:r>
              <a:rPr lang="fr-FR" sz="8800" b="1" dirty="0" smtClean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Saint </a:t>
            </a:r>
            <a:r>
              <a:rPr lang="fr-FR" sz="8800" b="1" dirty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martin du </a:t>
            </a:r>
            <a:r>
              <a:rPr lang="fr-FR" sz="8800" b="1" dirty="0" err="1" smtClean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fresne</a:t>
            </a:r>
            <a:r>
              <a:rPr lang="fr-FR" sz="19900" b="1" dirty="0" smtClean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</a:t>
            </a:r>
            <a:endParaRPr lang="fr-FR" sz="19900" b="1" dirty="0">
              <a:ln>
                <a:solidFill>
                  <a:schemeClr val="tx1"/>
                </a:solidFill>
              </a:ln>
              <a:solidFill>
                <a:srgbClr val="00206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27338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  <p:sndAc>
          <p:stSnd loop="1">
            <p:snd r:embed="rId3" name="JARDIN DU LUXEMBOURG [We]_001.wav"/>
          </p:stSnd>
        </p:sndAc>
      </p:transition>
    </mc:Choice>
    <mc:Fallback>
      <p:transition spd="slow" advTm="13000">
        <p:wedge/>
        <p:sndAc>
          <p:stSnd loop="1">
            <p:snd r:embed="rId3" name="JARDIN DU LUXEMBOURG [We]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75</TotalTime>
  <Words>133</Words>
  <Application>Microsoft Office PowerPoint</Application>
  <PresentationFormat>Grand écran</PresentationFormat>
  <Paragraphs>67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17</cp:revision>
  <dcterms:created xsi:type="dcterms:W3CDTF">2021-02-07T08:38:46Z</dcterms:created>
  <dcterms:modified xsi:type="dcterms:W3CDTF">2021-02-08T19:05:26Z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